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72"/>
  </p:notesMasterIdLst>
  <p:sldIdLst>
    <p:sldId id="272" r:id="rId3"/>
    <p:sldId id="289" r:id="rId4"/>
    <p:sldId id="257" r:id="rId5"/>
    <p:sldId id="320" r:id="rId6"/>
    <p:sldId id="269" r:id="rId7"/>
    <p:sldId id="321" r:id="rId8"/>
    <p:sldId id="316" r:id="rId9"/>
    <p:sldId id="319" r:id="rId10"/>
    <p:sldId id="322" r:id="rId11"/>
    <p:sldId id="324" r:id="rId12"/>
    <p:sldId id="325" r:id="rId13"/>
    <p:sldId id="326" r:id="rId14"/>
    <p:sldId id="261" r:id="rId15"/>
    <p:sldId id="259" r:id="rId16"/>
    <p:sldId id="318" r:id="rId17"/>
    <p:sldId id="258" r:id="rId18"/>
    <p:sldId id="260" r:id="rId19"/>
    <p:sldId id="262" r:id="rId20"/>
    <p:sldId id="263" r:id="rId21"/>
    <p:sldId id="264" r:id="rId22"/>
    <p:sldId id="265" r:id="rId23"/>
    <p:sldId id="266" r:id="rId24"/>
    <p:sldId id="267" r:id="rId25"/>
    <p:sldId id="268" r:id="rId26"/>
    <p:sldId id="317" r:id="rId27"/>
    <p:sldId id="270" r:id="rId28"/>
    <p:sldId id="271"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Lst>
  <p:sldSz cx="9144000" cy="5143500" type="screen16x9"/>
  <p:notesSz cx="6858000" cy="9144000"/>
  <p:embeddedFontLst>
    <p:embeddedFont>
      <p:font typeface="Amatic SC" panose="00000500000000000000" pitchFamily="2" charset="-79"/>
      <p:regular r:id="rId73"/>
      <p:bold r:id="rId74"/>
    </p:embeddedFont>
    <p:embeddedFont>
      <p:font typeface="Calibri" panose="020F0502020204030204" pitchFamily="34" charset="0"/>
      <p:regular r:id="rId75"/>
      <p:bold r:id="rId76"/>
      <p:italic r:id="rId77"/>
      <p:boldItalic r:id="rId78"/>
    </p:embeddedFont>
    <p:embeddedFont>
      <p:font typeface="Manrope" panose="020B0604020202020204" charset="0"/>
      <p:regular r:id="rId79"/>
      <p:bold r:id="rId80"/>
    </p:embeddedFont>
    <p:embeddedFont>
      <p:font typeface="Playfair Display SemiBold" panose="020B0604020202020204" charset="0"/>
      <p:regular r:id="rId81"/>
      <p:bold r:id="rId82"/>
      <p:italic r:id="rId83"/>
      <p:boldItalic r:id="rId84"/>
    </p:embeddedFont>
    <p:embeddedFont>
      <p:font typeface="Proxima Nova" panose="020B0604020202020204" charset="0"/>
      <p:regular r:id="rId85"/>
      <p:bold r:id="rId86"/>
      <p:italic r:id="rId87"/>
      <p:boldItalic r:id="rId88"/>
    </p:embeddedFont>
    <p:embeddedFont>
      <p:font typeface="Proxima Nova Semibold" panose="020B0604020202020204" charset="0"/>
      <p:regular r:id="rId89"/>
      <p:bold r:id="rId90"/>
      <p:boldItalic r:id="rId91"/>
    </p:embeddedFont>
    <p:embeddedFont>
      <p:font typeface="Roboto Condensed Light" panose="020B0604020202020204" pitchFamily="2" charset="0"/>
      <p:regular r:id="rId92"/>
      <p:italic r:id="rId93"/>
    </p:embeddedFont>
    <p:embeddedFont>
      <p:font typeface="Roboto Medium" panose="02000000000000000000" pitchFamily="2" charset="0"/>
      <p:regular r:id="rId94"/>
      <p:bold r:id="rId95"/>
      <p:italic r:id="rId96"/>
      <p:boldItalic r:id="rId97"/>
    </p:embeddedFont>
    <p:embeddedFont>
      <p:font typeface="Roboto Slab" panose="020B0604020202020204" charset="0"/>
      <p:regular r:id="rId98"/>
      <p:bold r:id="rId99"/>
    </p:embeddedFont>
    <p:embeddedFont>
      <p:font typeface="Space Mono" panose="020B060402020202020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86AE64-6372-481E-A405-FBA57D595BBC}">
  <a:tblStyle styleId="{B786AE64-6372-481E-A405-FBA57D595B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87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font" Target="fonts/font30.fntdata"/><Relationship Id="rId5" Type="http://schemas.openxmlformats.org/officeDocument/2006/relationships/slide" Target="slides/slide3.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3f9146485a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3f9146485a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3dd493cf7d_0_3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3dd493cf7d_0_3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854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dd493cf7d_0_5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dd493cf7d_0_5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99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3dd493cf7d_0_4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3dd493cf7d_0_4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424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3dd493cf7d_0_5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3dd493cf7d_0_5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3dd493cf7d_0_5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3dd493cf7d_0_5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628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d8e34b6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d8e34b6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3dd493cf7d_0_3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3dd493cf7d_0_3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dd493cf7d_0_4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dd493cf7d_0_4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3dd493cf7d_0_3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3dd493cf7d_0_3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131ff7c0f5b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131ff7c0f5b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dd493cf7d_0_5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dd493cf7d_0_5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3d9e894ce0_1_15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3d9e894ce0_1_15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3dd493cf7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3dd493cf7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31ff7c0f5b_0_14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31ff7c0f5b_0_14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3dd493cf7d_0_5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3dd493cf7d_0_5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3dd493cf7d_0_4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3dd493cf7d_0_4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817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48cafa63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48cafa63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3dd493cf7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3dd493cf7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3d9e894ce0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3d9e894ce0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3dd493cf7d_0_5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3dd493cf7d_0_5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32b9ccab9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32b9ccab9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3dd493cf7d_0_4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3dd493cf7d_0_4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3d9e894ce0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3d9e894ce0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3dd493cf7d_0_6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3dd493cf7d_0_6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3d9e894ce0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3d9e894ce0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3d9e894ce0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3d9e894ce0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3d9e894ce0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3d9e894ce0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3dd493cf7d_0_6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3dd493cf7d_0_6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3dd493cf7d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3dd493cf7d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f48cafa63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f48cafa63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Gambar di slide </a:t>
            </a:r>
            <a:r>
              <a:rPr lang="en-US" dirty="0" err="1"/>
              <a:t>ini</a:t>
            </a:r>
            <a:r>
              <a:rPr lang="en-US" dirty="0"/>
              <a:t> </a:t>
            </a:r>
            <a:r>
              <a:rPr lang="en-US" dirty="0" err="1"/>
              <a:t>merupakan</a:t>
            </a:r>
            <a:r>
              <a:rPr lang="en-US" dirty="0"/>
              <a:t> </a:t>
            </a:r>
            <a:r>
              <a:rPr lang="en-US" dirty="0" err="1"/>
              <a:t>hasil</a:t>
            </a:r>
            <a:r>
              <a:rPr lang="en-US" dirty="0"/>
              <a:t> coca cola logo detection </a:t>
            </a:r>
            <a:r>
              <a:rPr lang="en-US" dirty="0" err="1"/>
              <a:t>dari</a:t>
            </a:r>
            <a:r>
              <a:rPr lang="en-US" dirty="0"/>
              <a:t> model kami</a:t>
            </a:r>
            <a:endParaRPr dirty="0"/>
          </a:p>
        </p:txBody>
      </p:sp>
    </p:spTree>
    <p:extLst>
      <p:ext uri="{BB962C8B-B14F-4D97-AF65-F5344CB8AC3E}">
        <p14:creationId xmlns:p14="http://schemas.microsoft.com/office/powerpoint/2010/main" val="569061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3d9e894ce0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3d9e894ce0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3dd493cf7d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3dd493cf7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3d9e894ce0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13d9e894ce0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13d9e894ce0_1_15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13d9e894ce0_1_15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f48cafa63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f48cafa63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13dd493cf7d_0_6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13dd493cf7d_0_6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3d9e894ce0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3d9e894ce0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336d459b97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336d459b97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31ff7c0f5b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31ff7c0f5b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31ff7c0f5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31ff7c0f5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3dd493cf7d_0_4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3dd493cf7d_0_4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31ff7c0f5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31ff7c0f5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131ff7c0f5b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131ff7c0f5b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3d9e894ce0_1_6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3d9e894ce0_1_6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13d9e894ce0_1_6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13d9e894ce0_1_6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13d9e894ce0_1_6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13d9e894ce0_1_6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3d9e894ce0_1_6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3d9e894ce0_1_6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3d9e894ce0_1_6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13d9e894ce0_1_6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3d9e894ce0_1_7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3d9e894ce0_1_7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4"/>
        <p:cNvGrpSpPr/>
        <p:nvPr/>
      </p:nvGrpSpPr>
      <p:grpSpPr>
        <a:xfrm>
          <a:off x="0" y="0"/>
          <a:ext cx="0" cy="0"/>
          <a:chOff x="0" y="0"/>
          <a:chExt cx="0" cy="0"/>
        </a:xfrm>
      </p:grpSpPr>
      <p:sp>
        <p:nvSpPr>
          <p:cNvPr id="4555" name="Google Shape;4555;g13d9e894ce0_1_9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6" name="Google Shape;4556;g13d9e894ce0_1_9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13d9e894ce0_1_9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13d9e894ce0_1_9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d8e34b6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d8e34b6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8880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3"/>
        <p:cNvGrpSpPr/>
        <p:nvPr/>
      </p:nvGrpSpPr>
      <p:grpSpPr>
        <a:xfrm>
          <a:off x="0" y="0"/>
          <a:ext cx="0" cy="0"/>
          <a:chOff x="0" y="0"/>
          <a:chExt cx="0" cy="0"/>
        </a:xfrm>
      </p:grpSpPr>
      <p:sp>
        <p:nvSpPr>
          <p:cNvPr id="5144" name="Google Shape;5144;g13d9e894ce0_1_9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5" name="Google Shape;5145;g13d9e894ce0_1_9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8"/>
        <p:cNvGrpSpPr/>
        <p:nvPr/>
      </p:nvGrpSpPr>
      <p:grpSpPr>
        <a:xfrm>
          <a:off x="0" y="0"/>
          <a:ext cx="0" cy="0"/>
          <a:chOff x="0" y="0"/>
          <a:chExt cx="0" cy="0"/>
        </a:xfrm>
      </p:grpSpPr>
      <p:sp>
        <p:nvSpPr>
          <p:cNvPr id="5549" name="Google Shape;5549;g13d9e894ce0_1_10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0" name="Google Shape;5550;g13d9e894ce0_1_10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8"/>
        <p:cNvGrpSpPr/>
        <p:nvPr/>
      </p:nvGrpSpPr>
      <p:grpSpPr>
        <a:xfrm>
          <a:off x="0" y="0"/>
          <a:ext cx="0" cy="0"/>
          <a:chOff x="0" y="0"/>
          <a:chExt cx="0" cy="0"/>
        </a:xfrm>
      </p:grpSpPr>
      <p:sp>
        <p:nvSpPr>
          <p:cNvPr id="5929" name="Google Shape;5929;g13d9e894ce0_1_10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0" name="Google Shape;5930;g13d9e894ce0_1_10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2"/>
        <p:cNvGrpSpPr/>
        <p:nvPr/>
      </p:nvGrpSpPr>
      <p:grpSpPr>
        <a:xfrm>
          <a:off x="0" y="0"/>
          <a:ext cx="0" cy="0"/>
          <a:chOff x="0" y="0"/>
          <a:chExt cx="0" cy="0"/>
        </a:xfrm>
      </p:grpSpPr>
      <p:sp>
        <p:nvSpPr>
          <p:cNvPr id="6343" name="Google Shape;6343;g13d9e894ce0_1_1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4" name="Google Shape;6344;g13d9e894ce0_1_1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3"/>
        <p:cNvGrpSpPr/>
        <p:nvPr/>
      </p:nvGrpSpPr>
      <p:grpSpPr>
        <a:xfrm>
          <a:off x="0" y="0"/>
          <a:ext cx="0" cy="0"/>
          <a:chOff x="0" y="0"/>
          <a:chExt cx="0" cy="0"/>
        </a:xfrm>
      </p:grpSpPr>
      <p:sp>
        <p:nvSpPr>
          <p:cNvPr id="6704" name="Google Shape;6704;g13d9e894ce0_1_11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5" name="Google Shape;6705;g13d9e894ce0_1_1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3"/>
        <p:cNvGrpSpPr/>
        <p:nvPr/>
      </p:nvGrpSpPr>
      <p:grpSpPr>
        <a:xfrm>
          <a:off x="0" y="0"/>
          <a:ext cx="0" cy="0"/>
          <a:chOff x="0" y="0"/>
          <a:chExt cx="0" cy="0"/>
        </a:xfrm>
      </p:grpSpPr>
      <p:sp>
        <p:nvSpPr>
          <p:cNvPr id="7214" name="Google Shape;7214;g13d9e894ce0_1_11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13d9e894ce0_1_1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3"/>
        <p:cNvGrpSpPr/>
        <p:nvPr/>
      </p:nvGrpSpPr>
      <p:grpSpPr>
        <a:xfrm>
          <a:off x="0" y="0"/>
          <a:ext cx="0" cy="0"/>
          <a:chOff x="0" y="0"/>
          <a:chExt cx="0" cy="0"/>
        </a:xfrm>
      </p:grpSpPr>
      <p:sp>
        <p:nvSpPr>
          <p:cNvPr id="7834" name="Google Shape;7834;g13d9e894ce0_1_12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5" name="Google Shape;7835;g13d9e894ce0_1_1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7"/>
        <p:cNvGrpSpPr/>
        <p:nvPr/>
      </p:nvGrpSpPr>
      <p:grpSpPr>
        <a:xfrm>
          <a:off x="0" y="0"/>
          <a:ext cx="0" cy="0"/>
          <a:chOff x="0" y="0"/>
          <a:chExt cx="0" cy="0"/>
        </a:xfrm>
      </p:grpSpPr>
      <p:sp>
        <p:nvSpPr>
          <p:cNvPr id="8428" name="Google Shape;8428;g13d9e894ce0_1_13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9" name="Google Shape;8429;g13d9e894ce0_1_13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8"/>
        <p:cNvGrpSpPr/>
        <p:nvPr/>
      </p:nvGrpSpPr>
      <p:grpSpPr>
        <a:xfrm>
          <a:off x="0" y="0"/>
          <a:ext cx="0" cy="0"/>
          <a:chOff x="0" y="0"/>
          <a:chExt cx="0" cy="0"/>
        </a:xfrm>
      </p:grpSpPr>
      <p:sp>
        <p:nvSpPr>
          <p:cNvPr id="8749" name="Google Shape;8749;g13d9e894ce0_1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0" name="Google Shape;8750;g13d9e894ce0_1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6"/>
        <p:cNvGrpSpPr/>
        <p:nvPr/>
      </p:nvGrpSpPr>
      <p:grpSpPr>
        <a:xfrm>
          <a:off x="0" y="0"/>
          <a:ext cx="0" cy="0"/>
          <a:chOff x="0" y="0"/>
          <a:chExt cx="0" cy="0"/>
        </a:xfrm>
      </p:grpSpPr>
      <p:sp>
        <p:nvSpPr>
          <p:cNvPr id="9057" name="Google Shape;9057;g13d9e894ce0_1_15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8" name="Google Shape;9058;g13d9e894ce0_1_15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Berikut</a:t>
            </a:r>
            <a:r>
              <a:rPr lang="en-US" dirty="0"/>
              <a:t> </a:t>
            </a:r>
            <a:r>
              <a:rPr lang="en-US" dirty="0" err="1"/>
              <a:t>ini</a:t>
            </a:r>
            <a:r>
              <a:rPr lang="en-US" dirty="0"/>
              <a:t> </a:t>
            </a:r>
            <a:r>
              <a:rPr lang="en-US" dirty="0" err="1"/>
              <a:t>adalah</a:t>
            </a:r>
            <a:r>
              <a:rPr lang="en-US" dirty="0"/>
              <a:t> </a:t>
            </a:r>
            <a:r>
              <a:rPr lang="en-US" dirty="0" err="1"/>
              <a:t>contoh</a:t>
            </a:r>
            <a:r>
              <a:rPr lang="en-US" dirty="0"/>
              <a:t> output coca cola detection logo </a:t>
            </a:r>
            <a:r>
              <a:rPr lang="en-US" dirty="0" err="1"/>
              <a:t>dari</a:t>
            </a:r>
            <a:r>
              <a:rPr lang="en-US" dirty="0"/>
              <a:t> video coca cola event</a:t>
            </a:r>
            <a:endParaRPr dirty="0"/>
          </a:p>
        </p:txBody>
      </p:sp>
    </p:spTree>
    <p:extLst>
      <p:ext uri="{BB962C8B-B14F-4D97-AF65-F5344CB8AC3E}">
        <p14:creationId xmlns:p14="http://schemas.microsoft.com/office/powerpoint/2010/main" val="232166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941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3dd493cf7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3dd493cf7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161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5236700" y="0"/>
            <a:ext cx="3898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3"/>
          <p:cNvGrpSpPr/>
          <p:nvPr/>
        </p:nvGrpSpPr>
        <p:grpSpPr>
          <a:xfrm>
            <a:off x="317021" y="3837848"/>
            <a:ext cx="2611388" cy="2611173"/>
            <a:chOff x="5415250" y="86825"/>
            <a:chExt cx="3634500" cy="3634200"/>
          </a:xfrm>
        </p:grpSpPr>
        <p:sp>
          <p:nvSpPr>
            <p:cNvPr id="16" name="Google Shape;16;p3"/>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a:off x="2304900" y="2242150"/>
            <a:ext cx="4534200" cy="1062000"/>
          </a:xfrm>
          <a:prstGeom prst="rect">
            <a:avLst/>
          </a:prstGeom>
        </p:spPr>
        <p:txBody>
          <a:bodyPr spcFirstLastPara="1" wrap="square" lIns="91425" tIns="91425" rIns="91425" bIns="91425" anchor="t" anchorCtr="0">
            <a:noAutofit/>
          </a:bodyPr>
          <a:lstStyle>
            <a:lvl1pPr lvl="0">
              <a:spcBef>
                <a:spcPts val="0"/>
              </a:spcBef>
              <a:spcAft>
                <a:spcPts val="0"/>
              </a:spcAft>
              <a:buSzPts val="5700"/>
              <a:buNone/>
              <a:defRPr sz="5700"/>
            </a:lvl1pPr>
            <a:lvl2pPr lvl="1">
              <a:spcBef>
                <a:spcPts val="0"/>
              </a:spcBef>
              <a:spcAft>
                <a:spcPts val="0"/>
              </a:spcAft>
              <a:buSzPts val="5700"/>
              <a:buNone/>
              <a:defRPr sz="5700"/>
            </a:lvl2pPr>
            <a:lvl3pPr lvl="2">
              <a:spcBef>
                <a:spcPts val="0"/>
              </a:spcBef>
              <a:spcAft>
                <a:spcPts val="0"/>
              </a:spcAft>
              <a:buSzPts val="5700"/>
              <a:buNone/>
              <a:defRPr sz="5700"/>
            </a:lvl3pPr>
            <a:lvl4pPr lvl="3">
              <a:spcBef>
                <a:spcPts val="0"/>
              </a:spcBef>
              <a:spcAft>
                <a:spcPts val="0"/>
              </a:spcAft>
              <a:buSzPts val="5700"/>
              <a:buNone/>
              <a:defRPr sz="5700"/>
            </a:lvl4pPr>
            <a:lvl5pPr lvl="4">
              <a:spcBef>
                <a:spcPts val="0"/>
              </a:spcBef>
              <a:spcAft>
                <a:spcPts val="0"/>
              </a:spcAft>
              <a:buSzPts val="5700"/>
              <a:buNone/>
              <a:defRPr sz="5700"/>
            </a:lvl5pPr>
            <a:lvl6pPr lvl="5">
              <a:spcBef>
                <a:spcPts val="0"/>
              </a:spcBef>
              <a:spcAft>
                <a:spcPts val="0"/>
              </a:spcAft>
              <a:buSzPts val="5700"/>
              <a:buNone/>
              <a:defRPr sz="5700"/>
            </a:lvl6pPr>
            <a:lvl7pPr lvl="6">
              <a:spcBef>
                <a:spcPts val="0"/>
              </a:spcBef>
              <a:spcAft>
                <a:spcPts val="0"/>
              </a:spcAft>
              <a:buSzPts val="5700"/>
              <a:buNone/>
              <a:defRPr sz="5700"/>
            </a:lvl7pPr>
            <a:lvl8pPr lvl="7">
              <a:spcBef>
                <a:spcPts val="0"/>
              </a:spcBef>
              <a:spcAft>
                <a:spcPts val="0"/>
              </a:spcAft>
              <a:buSzPts val="5700"/>
              <a:buNone/>
              <a:defRPr sz="5700"/>
            </a:lvl8pPr>
            <a:lvl9pPr lvl="8">
              <a:spcBef>
                <a:spcPts val="0"/>
              </a:spcBef>
              <a:spcAft>
                <a:spcPts val="0"/>
              </a:spcAft>
              <a:buSzPts val="5700"/>
              <a:buNone/>
              <a:defRPr sz="5700"/>
            </a:lvl9pPr>
          </a:lstStyle>
          <a:p>
            <a:endParaRPr/>
          </a:p>
        </p:txBody>
      </p:sp>
      <p:sp>
        <p:nvSpPr>
          <p:cNvPr id="19" name="Google Shape;19;p3"/>
          <p:cNvSpPr txBox="1">
            <a:spLocks noGrp="1"/>
          </p:cNvSpPr>
          <p:nvPr>
            <p:ph type="title" idx="2" hasCustomPrompt="1"/>
          </p:nvPr>
        </p:nvSpPr>
        <p:spPr>
          <a:xfrm>
            <a:off x="4047600" y="1216200"/>
            <a:ext cx="1048800" cy="9366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5300"/>
              <a:buNone/>
              <a:defRPr sz="5300" u="none"/>
            </a:lvl1pPr>
            <a:lvl2pPr lvl="1" algn="ctr" rtl="0">
              <a:spcBef>
                <a:spcPts val="0"/>
              </a:spcBef>
              <a:spcAft>
                <a:spcPts val="0"/>
              </a:spcAft>
              <a:buSzPts val="5300"/>
              <a:buNone/>
              <a:defRPr sz="5300" u="none"/>
            </a:lvl2pPr>
            <a:lvl3pPr lvl="2" algn="ctr" rtl="0">
              <a:spcBef>
                <a:spcPts val="0"/>
              </a:spcBef>
              <a:spcAft>
                <a:spcPts val="0"/>
              </a:spcAft>
              <a:buSzPts val="5300"/>
              <a:buNone/>
              <a:defRPr sz="5300" u="none"/>
            </a:lvl3pPr>
            <a:lvl4pPr lvl="3" algn="ctr" rtl="0">
              <a:spcBef>
                <a:spcPts val="0"/>
              </a:spcBef>
              <a:spcAft>
                <a:spcPts val="0"/>
              </a:spcAft>
              <a:buSzPts val="5300"/>
              <a:buNone/>
              <a:defRPr sz="5300" u="none"/>
            </a:lvl4pPr>
            <a:lvl5pPr lvl="4" algn="ctr" rtl="0">
              <a:spcBef>
                <a:spcPts val="0"/>
              </a:spcBef>
              <a:spcAft>
                <a:spcPts val="0"/>
              </a:spcAft>
              <a:buSzPts val="5300"/>
              <a:buNone/>
              <a:defRPr sz="5300" u="none"/>
            </a:lvl5pPr>
            <a:lvl6pPr lvl="5" algn="ctr" rtl="0">
              <a:spcBef>
                <a:spcPts val="0"/>
              </a:spcBef>
              <a:spcAft>
                <a:spcPts val="0"/>
              </a:spcAft>
              <a:buSzPts val="5300"/>
              <a:buNone/>
              <a:defRPr sz="5300" u="none"/>
            </a:lvl6pPr>
            <a:lvl7pPr lvl="6" algn="ctr" rtl="0">
              <a:spcBef>
                <a:spcPts val="0"/>
              </a:spcBef>
              <a:spcAft>
                <a:spcPts val="0"/>
              </a:spcAft>
              <a:buSzPts val="5300"/>
              <a:buNone/>
              <a:defRPr sz="5300" u="none"/>
            </a:lvl7pPr>
            <a:lvl8pPr lvl="7" algn="ctr" rtl="0">
              <a:spcBef>
                <a:spcPts val="0"/>
              </a:spcBef>
              <a:spcAft>
                <a:spcPts val="0"/>
              </a:spcAft>
              <a:buSzPts val="5300"/>
              <a:buNone/>
              <a:defRPr sz="5300" u="none"/>
            </a:lvl8pPr>
            <a:lvl9pPr lvl="8" algn="ctr" rtl="0">
              <a:spcBef>
                <a:spcPts val="0"/>
              </a:spcBef>
              <a:spcAft>
                <a:spcPts val="0"/>
              </a:spcAft>
              <a:buSzPts val="5300"/>
              <a:buNone/>
              <a:defRPr sz="5300" u="none"/>
            </a:lvl9pPr>
          </a:lstStyle>
          <a:p>
            <a:r>
              <a:t>xx%</a:t>
            </a:r>
          </a:p>
        </p:txBody>
      </p:sp>
      <p:sp>
        <p:nvSpPr>
          <p:cNvPr id="20" name="Google Shape;20;p3"/>
          <p:cNvSpPr txBox="1">
            <a:spLocks noGrp="1"/>
          </p:cNvSpPr>
          <p:nvPr>
            <p:ph type="subTitle" idx="1"/>
          </p:nvPr>
        </p:nvSpPr>
        <p:spPr>
          <a:xfrm>
            <a:off x="2945400" y="3319375"/>
            <a:ext cx="3253200" cy="7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21" name="Google Shape;21;p3"/>
          <p:cNvSpPr txBox="1">
            <a:spLocks noGrp="1"/>
          </p:cNvSpPr>
          <p:nvPr>
            <p:ph type="title" idx="3" hasCustomPrompt="1"/>
          </p:nvPr>
        </p:nvSpPr>
        <p:spPr>
          <a:xfrm>
            <a:off x="6198600" y="419675"/>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4250"/>
              <a:buNone/>
              <a:defRPr sz="4250" u="none">
                <a:solidFill>
                  <a:schemeClr val="lt1"/>
                </a:solidFill>
              </a:defRPr>
            </a:lvl1pPr>
            <a:lvl2pPr lvl="1" algn="ctr" rtl="0">
              <a:spcBef>
                <a:spcPts val="0"/>
              </a:spcBef>
              <a:spcAft>
                <a:spcPts val="0"/>
              </a:spcAft>
              <a:buClr>
                <a:schemeClr val="lt1"/>
              </a:buClr>
              <a:buSzPts val="4250"/>
              <a:buNone/>
              <a:defRPr sz="4250" u="none">
                <a:solidFill>
                  <a:schemeClr val="lt1"/>
                </a:solidFill>
              </a:defRPr>
            </a:lvl2pPr>
            <a:lvl3pPr lvl="2" algn="ctr" rtl="0">
              <a:spcBef>
                <a:spcPts val="0"/>
              </a:spcBef>
              <a:spcAft>
                <a:spcPts val="0"/>
              </a:spcAft>
              <a:buClr>
                <a:schemeClr val="lt1"/>
              </a:buClr>
              <a:buSzPts val="4250"/>
              <a:buNone/>
              <a:defRPr sz="4250" u="none">
                <a:solidFill>
                  <a:schemeClr val="lt1"/>
                </a:solidFill>
              </a:defRPr>
            </a:lvl3pPr>
            <a:lvl4pPr lvl="3" algn="ctr" rtl="0">
              <a:spcBef>
                <a:spcPts val="0"/>
              </a:spcBef>
              <a:spcAft>
                <a:spcPts val="0"/>
              </a:spcAft>
              <a:buClr>
                <a:schemeClr val="lt1"/>
              </a:buClr>
              <a:buSzPts val="4250"/>
              <a:buNone/>
              <a:defRPr sz="4250" u="none">
                <a:solidFill>
                  <a:schemeClr val="lt1"/>
                </a:solidFill>
              </a:defRPr>
            </a:lvl4pPr>
            <a:lvl5pPr lvl="4" algn="ctr" rtl="0">
              <a:spcBef>
                <a:spcPts val="0"/>
              </a:spcBef>
              <a:spcAft>
                <a:spcPts val="0"/>
              </a:spcAft>
              <a:buClr>
                <a:schemeClr val="lt1"/>
              </a:buClr>
              <a:buSzPts val="4250"/>
              <a:buNone/>
              <a:defRPr sz="4250" u="none">
                <a:solidFill>
                  <a:schemeClr val="lt1"/>
                </a:solidFill>
              </a:defRPr>
            </a:lvl5pPr>
            <a:lvl6pPr lvl="5" algn="ctr" rtl="0">
              <a:spcBef>
                <a:spcPts val="0"/>
              </a:spcBef>
              <a:spcAft>
                <a:spcPts val="0"/>
              </a:spcAft>
              <a:buClr>
                <a:schemeClr val="lt1"/>
              </a:buClr>
              <a:buSzPts val="4250"/>
              <a:buNone/>
              <a:defRPr sz="4250" u="none">
                <a:solidFill>
                  <a:schemeClr val="lt1"/>
                </a:solidFill>
              </a:defRPr>
            </a:lvl6pPr>
            <a:lvl7pPr lvl="6" algn="ctr" rtl="0">
              <a:spcBef>
                <a:spcPts val="0"/>
              </a:spcBef>
              <a:spcAft>
                <a:spcPts val="0"/>
              </a:spcAft>
              <a:buClr>
                <a:schemeClr val="lt1"/>
              </a:buClr>
              <a:buSzPts val="4250"/>
              <a:buNone/>
              <a:defRPr sz="4250" u="none">
                <a:solidFill>
                  <a:schemeClr val="lt1"/>
                </a:solidFill>
              </a:defRPr>
            </a:lvl7pPr>
            <a:lvl8pPr lvl="7" algn="ctr" rtl="0">
              <a:spcBef>
                <a:spcPts val="0"/>
              </a:spcBef>
              <a:spcAft>
                <a:spcPts val="0"/>
              </a:spcAft>
              <a:buClr>
                <a:schemeClr val="lt1"/>
              </a:buClr>
              <a:buSzPts val="4250"/>
              <a:buNone/>
              <a:defRPr sz="4250" u="none">
                <a:solidFill>
                  <a:schemeClr val="lt1"/>
                </a:solidFill>
              </a:defRPr>
            </a:lvl8pPr>
            <a:lvl9pPr lvl="8" algn="ctr" rtl="0">
              <a:spcBef>
                <a:spcPts val="0"/>
              </a:spcBef>
              <a:spcAft>
                <a:spcPts val="0"/>
              </a:spcAft>
              <a:buClr>
                <a:schemeClr val="lt1"/>
              </a:buClr>
              <a:buSzPts val="4250"/>
              <a:buNone/>
              <a:defRPr sz="4250" u="none">
                <a:solidFill>
                  <a:schemeClr val="lt1"/>
                </a:solidFill>
              </a:defRPr>
            </a:lvl9pPr>
          </a:lstStyle>
          <a:p>
            <a:r>
              <a:t>xx%</a:t>
            </a:r>
          </a:p>
        </p:txBody>
      </p:sp>
      <p:sp>
        <p:nvSpPr>
          <p:cNvPr id="22" name="Google Shape;22;p3"/>
          <p:cNvSpPr/>
          <p:nvPr/>
        </p:nvSpPr>
        <p:spPr>
          <a:xfrm flipH="1">
            <a:off x="8144403" y="41965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6924375" y="4050743"/>
            <a:ext cx="1506389" cy="553349"/>
            <a:chOff x="10019200" y="1333725"/>
            <a:chExt cx="381075" cy="139975"/>
          </a:xfrm>
        </p:grpSpPr>
        <p:sp>
          <p:nvSpPr>
            <p:cNvPr id="24" name="Google Shape;24;p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3"/>
          <p:cNvGrpSpPr/>
          <p:nvPr/>
        </p:nvGrpSpPr>
        <p:grpSpPr>
          <a:xfrm>
            <a:off x="798500" y="419663"/>
            <a:ext cx="1687050" cy="757175"/>
            <a:chOff x="798500" y="419663"/>
            <a:chExt cx="1687050" cy="757175"/>
          </a:xfrm>
        </p:grpSpPr>
        <p:sp>
          <p:nvSpPr>
            <p:cNvPr id="28" name="Google Shape;28;p3"/>
            <p:cNvSpPr/>
            <p:nvPr/>
          </p:nvSpPr>
          <p:spPr>
            <a:xfrm rot="10800000">
              <a:off x="1728375" y="41966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798500" y="41966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9"/>
        <p:cNvGrpSpPr/>
        <p:nvPr/>
      </p:nvGrpSpPr>
      <p:grpSpPr>
        <a:xfrm>
          <a:off x="0" y="0"/>
          <a:ext cx="0" cy="0"/>
          <a:chOff x="0" y="0"/>
          <a:chExt cx="0" cy="0"/>
        </a:xfrm>
      </p:grpSpPr>
      <p:sp>
        <p:nvSpPr>
          <p:cNvPr id="130" name="Google Shape;130;p13"/>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31" name="Google Shape;131;p13"/>
          <p:cNvSpPr txBox="1">
            <a:spLocks noGrp="1"/>
          </p:cNvSpPr>
          <p:nvPr>
            <p:ph type="subTitle" idx="1"/>
          </p:nvPr>
        </p:nvSpPr>
        <p:spPr>
          <a:xfrm>
            <a:off x="1742150" y="1629675"/>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subTitle" idx="2"/>
          </p:nvPr>
        </p:nvSpPr>
        <p:spPr>
          <a:xfrm>
            <a:off x="1742150" y="1151175"/>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33" name="Google Shape;133;p13"/>
          <p:cNvSpPr txBox="1">
            <a:spLocks noGrp="1"/>
          </p:cNvSpPr>
          <p:nvPr>
            <p:ph type="title" idx="3" hasCustomPrompt="1"/>
          </p:nvPr>
        </p:nvSpPr>
        <p:spPr>
          <a:xfrm>
            <a:off x="829850" y="1365175"/>
            <a:ext cx="834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
        <p:nvSpPr>
          <p:cNvPr id="134" name="Google Shape;134;p13"/>
          <p:cNvSpPr txBox="1">
            <a:spLocks noGrp="1"/>
          </p:cNvSpPr>
          <p:nvPr>
            <p:ph type="subTitle" idx="4"/>
          </p:nvPr>
        </p:nvSpPr>
        <p:spPr>
          <a:xfrm>
            <a:off x="1742150" y="3853725"/>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5" name="Google Shape;135;p13"/>
          <p:cNvSpPr txBox="1">
            <a:spLocks noGrp="1"/>
          </p:cNvSpPr>
          <p:nvPr>
            <p:ph type="subTitle" idx="5"/>
          </p:nvPr>
        </p:nvSpPr>
        <p:spPr>
          <a:xfrm>
            <a:off x="1742150" y="3375225"/>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36" name="Google Shape;136;p13"/>
          <p:cNvSpPr txBox="1">
            <a:spLocks noGrp="1"/>
          </p:cNvSpPr>
          <p:nvPr>
            <p:ph type="title" idx="6" hasCustomPrompt="1"/>
          </p:nvPr>
        </p:nvSpPr>
        <p:spPr>
          <a:xfrm>
            <a:off x="829850" y="3589175"/>
            <a:ext cx="834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
        <p:nvSpPr>
          <p:cNvPr id="137" name="Google Shape;137;p13"/>
          <p:cNvSpPr txBox="1">
            <a:spLocks noGrp="1"/>
          </p:cNvSpPr>
          <p:nvPr>
            <p:ph type="subTitle" idx="7"/>
          </p:nvPr>
        </p:nvSpPr>
        <p:spPr>
          <a:xfrm>
            <a:off x="5829750" y="1629675"/>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8"/>
          </p:nvPr>
        </p:nvSpPr>
        <p:spPr>
          <a:xfrm>
            <a:off x="5829750" y="1151175"/>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39" name="Google Shape;139;p13"/>
          <p:cNvSpPr txBox="1">
            <a:spLocks noGrp="1"/>
          </p:cNvSpPr>
          <p:nvPr>
            <p:ph type="title" idx="9" hasCustomPrompt="1"/>
          </p:nvPr>
        </p:nvSpPr>
        <p:spPr>
          <a:xfrm>
            <a:off x="4957052" y="1365175"/>
            <a:ext cx="798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
        <p:nvSpPr>
          <p:cNvPr id="140" name="Google Shape;140;p13"/>
          <p:cNvSpPr txBox="1">
            <a:spLocks noGrp="1"/>
          </p:cNvSpPr>
          <p:nvPr>
            <p:ph type="subTitle" idx="13"/>
          </p:nvPr>
        </p:nvSpPr>
        <p:spPr>
          <a:xfrm>
            <a:off x="5829750" y="3853725"/>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13"/>
          <p:cNvSpPr txBox="1">
            <a:spLocks noGrp="1"/>
          </p:cNvSpPr>
          <p:nvPr>
            <p:ph type="subTitle" idx="14"/>
          </p:nvPr>
        </p:nvSpPr>
        <p:spPr>
          <a:xfrm>
            <a:off x="5829750" y="3375225"/>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42" name="Google Shape;142;p13"/>
          <p:cNvSpPr txBox="1">
            <a:spLocks noGrp="1"/>
          </p:cNvSpPr>
          <p:nvPr>
            <p:ph type="title" idx="15" hasCustomPrompt="1"/>
          </p:nvPr>
        </p:nvSpPr>
        <p:spPr>
          <a:xfrm>
            <a:off x="4957052" y="3589175"/>
            <a:ext cx="798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grpSp>
        <p:nvGrpSpPr>
          <p:cNvPr id="143" name="Google Shape;143;p13"/>
          <p:cNvGrpSpPr/>
          <p:nvPr/>
        </p:nvGrpSpPr>
        <p:grpSpPr>
          <a:xfrm>
            <a:off x="8461806" y="1731991"/>
            <a:ext cx="1364391" cy="1364279"/>
            <a:chOff x="5415250" y="86825"/>
            <a:chExt cx="3634500" cy="3634200"/>
          </a:xfrm>
        </p:grpSpPr>
        <p:sp>
          <p:nvSpPr>
            <p:cNvPr id="144" name="Google Shape;144;p13"/>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3"/>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subTitle" idx="16"/>
          </p:nvPr>
        </p:nvSpPr>
        <p:spPr>
          <a:xfrm>
            <a:off x="1742150" y="2741700"/>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13"/>
          <p:cNvSpPr txBox="1">
            <a:spLocks noGrp="1"/>
          </p:cNvSpPr>
          <p:nvPr>
            <p:ph type="subTitle" idx="17"/>
          </p:nvPr>
        </p:nvSpPr>
        <p:spPr>
          <a:xfrm>
            <a:off x="1742150" y="2263200"/>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49" name="Google Shape;149;p13"/>
          <p:cNvSpPr txBox="1">
            <a:spLocks noGrp="1"/>
          </p:cNvSpPr>
          <p:nvPr>
            <p:ph type="title" idx="18" hasCustomPrompt="1"/>
          </p:nvPr>
        </p:nvSpPr>
        <p:spPr>
          <a:xfrm>
            <a:off x="829850" y="2477175"/>
            <a:ext cx="834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
        <p:nvSpPr>
          <p:cNvPr id="150" name="Google Shape;150;p13"/>
          <p:cNvSpPr txBox="1">
            <a:spLocks noGrp="1"/>
          </p:cNvSpPr>
          <p:nvPr>
            <p:ph type="subTitle" idx="19"/>
          </p:nvPr>
        </p:nvSpPr>
        <p:spPr>
          <a:xfrm>
            <a:off x="5829750" y="2741700"/>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subTitle" idx="20"/>
          </p:nvPr>
        </p:nvSpPr>
        <p:spPr>
          <a:xfrm>
            <a:off x="5829750" y="2263200"/>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52" name="Google Shape;152;p13"/>
          <p:cNvSpPr txBox="1">
            <a:spLocks noGrp="1"/>
          </p:cNvSpPr>
          <p:nvPr>
            <p:ph type="title" idx="21" hasCustomPrompt="1"/>
          </p:nvPr>
        </p:nvSpPr>
        <p:spPr>
          <a:xfrm>
            <a:off x="4957052" y="2477175"/>
            <a:ext cx="798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53"/>
        <p:cNvGrpSpPr/>
        <p:nvPr/>
      </p:nvGrpSpPr>
      <p:grpSpPr>
        <a:xfrm>
          <a:off x="0" y="0"/>
          <a:ext cx="0" cy="0"/>
          <a:chOff x="0" y="0"/>
          <a:chExt cx="0" cy="0"/>
        </a:xfrm>
      </p:grpSpPr>
      <p:sp>
        <p:nvSpPr>
          <p:cNvPr id="154" name="Google Shape;154;p14"/>
          <p:cNvSpPr/>
          <p:nvPr/>
        </p:nvSpPr>
        <p:spPr>
          <a:xfrm>
            <a:off x="0" y="0"/>
            <a:ext cx="3943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4"/>
          <p:cNvGrpSpPr/>
          <p:nvPr/>
        </p:nvGrpSpPr>
        <p:grpSpPr>
          <a:xfrm>
            <a:off x="-814061" y="3171075"/>
            <a:ext cx="1627893" cy="1627758"/>
            <a:chOff x="5415250" y="86825"/>
            <a:chExt cx="3634500" cy="3634200"/>
          </a:xfrm>
        </p:grpSpPr>
        <p:sp>
          <p:nvSpPr>
            <p:cNvPr id="156" name="Google Shape;156;p14"/>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4"/>
          <p:cNvSpPr txBox="1">
            <a:spLocks noGrp="1"/>
          </p:cNvSpPr>
          <p:nvPr>
            <p:ph type="title"/>
          </p:nvPr>
        </p:nvSpPr>
        <p:spPr>
          <a:xfrm>
            <a:off x="859350" y="3703350"/>
            <a:ext cx="7577700" cy="505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4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59" name="Google Shape;159;p14"/>
          <p:cNvSpPr txBox="1">
            <a:spLocks noGrp="1"/>
          </p:cNvSpPr>
          <p:nvPr>
            <p:ph type="subTitle" idx="1"/>
          </p:nvPr>
        </p:nvSpPr>
        <p:spPr>
          <a:xfrm>
            <a:off x="859350" y="1847024"/>
            <a:ext cx="7577700" cy="17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sz="3500"/>
            </a:lvl1pPr>
            <a:lvl2pPr lvl="1" rtl="0">
              <a:lnSpc>
                <a:spcPct val="100000"/>
              </a:lnSpc>
              <a:spcBef>
                <a:spcPts val="0"/>
              </a:spcBef>
              <a:spcAft>
                <a:spcPts val="0"/>
              </a:spcAft>
              <a:buSzPts val="3500"/>
              <a:buNone/>
              <a:defRPr sz="3500"/>
            </a:lvl2pPr>
            <a:lvl3pPr lvl="2" rtl="0">
              <a:lnSpc>
                <a:spcPct val="100000"/>
              </a:lnSpc>
              <a:spcBef>
                <a:spcPts val="0"/>
              </a:spcBef>
              <a:spcAft>
                <a:spcPts val="0"/>
              </a:spcAft>
              <a:buSzPts val="3500"/>
              <a:buNone/>
              <a:defRPr sz="3500"/>
            </a:lvl3pPr>
            <a:lvl4pPr lvl="3" rtl="0">
              <a:lnSpc>
                <a:spcPct val="100000"/>
              </a:lnSpc>
              <a:spcBef>
                <a:spcPts val="0"/>
              </a:spcBef>
              <a:spcAft>
                <a:spcPts val="0"/>
              </a:spcAft>
              <a:buSzPts val="3500"/>
              <a:buNone/>
              <a:defRPr sz="3500"/>
            </a:lvl4pPr>
            <a:lvl5pPr lvl="4" rtl="0">
              <a:lnSpc>
                <a:spcPct val="100000"/>
              </a:lnSpc>
              <a:spcBef>
                <a:spcPts val="0"/>
              </a:spcBef>
              <a:spcAft>
                <a:spcPts val="0"/>
              </a:spcAft>
              <a:buSzPts val="3500"/>
              <a:buNone/>
              <a:defRPr sz="3500"/>
            </a:lvl5pPr>
            <a:lvl6pPr lvl="5" rtl="0">
              <a:lnSpc>
                <a:spcPct val="100000"/>
              </a:lnSpc>
              <a:spcBef>
                <a:spcPts val="0"/>
              </a:spcBef>
              <a:spcAft>
                <a:spcPts val="0"/>
              </a:spcAft>
              <a:buSzPts val="3500"/>
              <a:buNone/>
              <a:defRPr sz="3500"/>
            </a:lvl6pPr>
            <a:lvl7pPr lvl="6" rtl="0">
              <a:lnSpc>
                <a:spcPct val="100000"/>
              </a:lnSpc>
              <a:spcBef>
                <a:spcPts val="0"/>
              </a:spcBef>
              <a:spcAft>
                <a:spcPts val="0"/>
              </a:spcAft>
              <a:buSzPts val="3500"/>
              <a:buNone/>
              <a:defRPr sz="3500"/>
            </a:lvl7pPr>
            <a:lvl8pPr lvl="7" rtl="0">
              <a:lnSpc>
                <a:spcPct val="100000"/>
              </a:lnSpc>
              <a:spcBef>
                <a:spcPts val="0"/>
              </a:spcBef>
              <a:spcAft>
                <a:spcPts val="0"/>
              </a:spcAft>
              <a:buSzPts val="3500"/>
              <a:buNone/>
              <a:defRPr sz="3500"/>
            </a:lvl8pPr>
            <a:lvl9pPr lvl="8" rtl="0">
              <a:lnSpc>
                <a:spcPct val="100000"/>
              </a:lnSpc>
              <a:spcBef>
                <a:spcPts val="0"/>
              </a:spcBef>
              <a:spcAft>
                <a:spcPts val="0"/>
              </a:spcAft>
              <a:buSzPts val="3500"/>
              <a:buNone/>
              <a:defRPr sz="3500"/>
            </a:lvl9pPr>
          </a:lstStyle>
          <a:p>
            <a:endParaRPr/>
          </a:p>
        </p:txBody>
      </p:sp>
      <p:sp>
        <p:nvSpPr>
          <p:cNvPr id="160" name="Google Shape;160;p14"/>
          <p:cNvSpPr txBox="1">
            <a:spLocks noGrp="1"/>
          </p:cNvSpPr>
          <p:nvPr>
            <p:ph type="title" idx="2" hasCustomPrompt="1"/>
          </p:nvPr>
        </p:nvSpPr>
        <p:spPr>
          <a:xfrm>
            <a:off x="6468150"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grpSp>
        <p:nvGrpSpPr>
          <p:cNvPr id="161" name="Google Shape;161;p14"/>
          <p:cNvGrpSpPr/>
          <p:nvPr/>
        </p:nvGrpSpPr>
        <p:grpSpPr>
          <a:xfrm>
            <a:off x="4940151" y="4168755"/>
            <a:ext cx="1534829" cy="435070"/>
            <a:chOff x="10019200" y="1333725"/>
            <a:chExt cx="493800" cy="139975"/>
          </a:xfrm>
        </p:grpSpPr>
        <p:sp>
          <p:nvSpPr>
            <p:cNvPr id="162" name="Google Shape;162;p1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4"/>
          <p:cNvSpPr/>
          <p:nvPr/>
        </p:nvSpPr>
        <p:spPr>
          <a:xfrm>
            <a:off x="5952003" y="53950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4"/>
          <p:cNvGrpSpPr/>
          <p:nvPr/>
        </p:nvGrpSpPr>
        <p:grpSpPr>
          <a:xfrm>
            <a:off x="4940162" y="518680"/>
            <a:ext cx="835018" cy="435070"/>
            <a:chOff x="10244350" y="1333725"/>
            <a:chExt cx="268650" cy="139975"/>
          </a:xfrm>
        </p:grpSpPr>
        <p:sp>
          <p:nvSpPr>
            <p:cNvPr id="168" name="Google Shape;168;p1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4"/>
          <p:cNvGrpSpPr/>
          <p:nvPr/>
        </p:nvGrpSpPr>
        <p:grpSpPr>
          <a:xfrm>
            <a:off x="7243048" y="4168525"/>
            <a:ext cx="1187727" cy="435527"/>
            <a:chOff x="7243048" y="4168525"/>
            <a:chExt cx="1187727" cy="435527"/>
          </a:xfrm>
        </p:grpSpPr>
        <p:sp>
          <p:nvSpPr>
            <p:cNvPr id="171" name="Google Shape;171;p14"/>
            <p:cNvSpPr/>
            <p:nvPr/>
          </p:nvSpPr>
          <p:spPr>
            <a:xfrm rot="5400000">
              <a:off x="7243048" y="4168525"/>
              <a:ext cx="435527" cy="43552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rot="5400000">
              <a:off x="7619148" y="4168525"/>
              <a:ext cx="435527" cy="43552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rot="5400000">
              <a:off x="7995248" y="4168525"/>
              <a:ext cx="435527" cy="43552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74"/>
        <p:cNvGrpSpPr/>
        <p:nvPr/>
      </p:nvGrpSpPr>
      <p:grpSpPr>
        <a:xfrm>
          <a:off x="0" y="0"/>
          <a:ext cx="0" cy="0"/>
          <a:chOff x="0" y="0"/>
          <a:chExt cx="0" cy="0"/>
        </a:xfrm>
      </p:grpSpPr>
      <p:sp>
        <p:nvSpPr>
          <p:cNvPr id="175" name="Google Shape;175;p15"/>
          <p:cNvSpPr/>
          <p:nvPr/>
        </p:nvSpPr>
        <p:spPr>
          <a:xfrm>
            <a:off x="3311700" y="0"/>
            <a:ext cx="583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a:spLocks noGrp="1"/>
          </p:cNvSpPr>
          <p:nvPr>
            <p:ph type="title"/>
          </p:nvPr>
        </p:nvSpPr>
        <p:spPr>
          <a:xfrm>
            <a:off x="4396375" y="1812825"/>
            <a:ext cx="3805800" cy="194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700"/>
              <a:buNone/>
              <a:defRPr sz="5700"/>
            </a:lvl1pPr>
            <a:lvl2pPr lvl="1" algn="r" rtl="0">
              <a:spcBef>
                <a:spcPts val="0"/>
              </a:spcBef>
              <a:spcAft>
                <a:spcPts val="0"/>
              </a:spcAft>
              <a:buSzPts val="5700"/>
              <a:buNone/>
              <a:defRPr sz="5700"/>
            </a:lvl2pPr>
            <a:lvl3pPr lvl="2" algn="r" rtl="0">
              <a:spcBef>
                <a:spcPts val="0"/>
              </a:spcBef>
              <a:spcAft>
                <a:spcPts val="0"/>
              </a:spcAft>
              <a:buSzPts val="5700"/>
              <a:buNone/>
              <a:defRPr sz="5700"/>
            </a:lvl3pPr>
            <a:lvl4pPr lvl="3" algn="r" rtl="0">
              <a:spcBef>
                <a:spcPts val="0"/>
              </a:spcBef>
              <a:spcAft>
                <a:spcPts val="0"/>
              </a:spcAft>
              <a:buSzPts val="5700"/>
              <a:buNone/>
              <a:defRPr sz="5700"/>
            </a:lvl4pPr>
            <a:lvl5pPr lvl="4" algn="r" rtl="0">
              <a:spcBef>
                <a:spcPts val="0"/>
              </a:spcBef>
              <a:spcAft>
                <a:spcPts val="0"/>
              </a:spcAft>
              <a:buSzPts val="5700"/>
              <a:buNone/>
              <a:defRPr sz="5700"/>
            </a:lvl5pPr>
            <a:lvl6pPr lvl="5" algn="r" rtl="0">
              <a:spcBef>
                <a:spcPts val="0"/>
              </a:spcBef>
              <a:spcAft>
                <a:spcPts val="0"/>
              </a:spcAft>
              <a:buSzPts val="5700"/>
              <a:buNone/>
              <a:defRPr sz="5700"/>
            </a:lvl6pPr>
            <a:lvl7pPr lvl="6" algn="r" rtl="0">
              <a:spcBef>
                <a:spcPts val="0"/>
              </a:spcBef>
              <a:spcAft>
                <a:spcPts val="0"/>
              </a:spcAft>
              <a:buSzPts val="5700"/>
              <a:buNone/>
              <a:defRPr sz="5700"/>
            </a:lvl7pPr>
            <a:lvl8pPr lvl="7" algn="r" rtl="0">
              <a:spcBef>
                <a:spcPts val="0"/>
              </a:spcBef>
              <a:spcAft>
                <a:spcPts val="0"/>
              </a:spcAft>
              <a:buSzPts val="5700"/>
              <a:buNone/>
              <a:defRPr sz="5700"/>
            </a:lvl8pPr>
            <a:lvl9pPr lvl="8" algn="r" rtl="0">
              <a:spcBef>
                <a:spcPts val="0"/>
              </a:spcBef>
              <a:spcAft>
                <a:spcPts val="0"/>
              </a:spcAft>
              <a:buSzPts val="5700"/>
              <a:buNone/>
              <a:defRPr sz="5700"/>
            </a:lvl9pPr>
          </a:lstStyle>
          <a:p>
            <a:endParaRPr/>
          </a:p>
        </p:txBody>
      </p:sp>
      <p:sp>
        <p:nvSpPr>
          <p:cNvPr id="177" name="Google Shape;177;p15"/>
          <p:cNvSpPr txBox="1">
            <a:spLocks noGrp="1"/>
          </p:cNvSpPr>
          <p:nvPr>
            <p:ph type="title" idx="2" hasCustomPrompt="1"/>
          </p:nvPr>
        </p:nvSpPr>
        <p:spPr>
          <a:xfrm>
            <a:off x="7039200" y="788088"/>
            <a:ext cx="1076100" cy="936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4900"/>
              <a:buNone/>
              <a:defRPr sz="4900" u="none"/>
            </a:lvl1pPr>
            <a:lvl2pPr lvl="1" algn="ctr" rtl="0">
              <a:spcBef>
                <a:spcPts val="0"/>
              </a:spcBef>
              <a:spcAft>
                <a:spcPts val="0"/>
              </a:spcAft>
              <a:buSzPts val="4900"/>
              <a:buNone/>
              <a:defRPr sz="4900" u="none"/>
            </a:lvl2pPr>
            <a:lvl3pPr lvl="2" algn="ctr" rtl="0">
              <a:spcBef>
                <a:spcPts val="0"/>
              </a:spcBef>
              <a:spcAft>
                <a:spcPts val="0"/>
              </a:spcAft>
              <a:buSzPts val="4900"/>
              <a:buNone/>
              <a:defRPr sz="4900" u="none"/>
            </a:lvl3pPr>
            <a:lvl4pPr lvl="3" algn="ctr" rtl="0">
              <a:spcBef>
                <a:spcPts val="0"/>
              </a:spcBef>
              <a:spcAft>
                <a:spcPts val="0"/>
              </a:spcAft>
              <a:buSzPts val="4900"/>
              <a:buNone/>
              <a:defRPr sz="4900" u="none"/>
            </a:lvl4pPr>
            <a:lvl5pPr lvl="4" algn="ctr" rtl="0">
              <a:spcBef>
                <a:spcPts val="0"/>
              </a:spcBef>
              <a:spcAft>
                <a:spcPts val="0"/>
              </a:spcAft>
              <a:buSzPts val="4900"/>
              <a:buNone/>
              <a:defRPr sz="4900" u="none"/>
            </a:lvl5pPr>
            <a:lvl6pPr lvl="5" algn="ctr" rtl="0">
              <a:spcBef>
                <a:spcPts val="0"/>
              </a:spcBef>
              <a:spcAft>
                <a:spcPts val="0"/>
              </a:spcAft>
              <a:buSzPts val="4900"/>
              <a:buNone/>
              <a:defRPr sz="4900" u="none"/>
            </a:lvl6pPr>
            <a:lvl7pPr lvl="6" algn="ctr" rtl="0">
              <a:spcBef>
                <a:spcPts val="0"/>
              </a:spcBef>
              <a:spcAft>
                <a:spcPts val="0"/>
              </a:spcAft>
              <a:buSzPts val="4900"/>
              <a:buNone/>
              <a:defRPr sz="4900" u="none"/>
            </a:lvl7pPr>
            <a:lvl8pPr lvl="7" algn="ctr" rtl="0">
              <a:spcBef>
                <a:spcPts val="0"/>
              </a:spcBef>
              <a:spcAft>
                <a:spcPts val="0"/>
              </a:spcAft>
              <a:buSzPts val="4900"/>
              <a:buNone/>
              <a:defRPr sz="4900" u="none"/>
            </a:lvl8pPr>
            <a:lvl9pPr lvl="8" algn="ctr" rtl="0">
              <a:spcBef>
                <a:spcPts val="0"/>
              </a:spcBef>
              <a:spcAft>
                <a:spcPts val="0"/>
              </a:spcAft>
              <a:buSzPts val="4900"/>
              <a:buNone/>
              <a:defRPr sz="4900" u="none"/>
            </a:lvl9pPr>
          </a:lstStyle>
          <a:p>
            <a:r>
              <a:t>xx%</a:t>
            </a:r>
          </a:p>
        </p:txBody>
      </p:sp>
      <p:sp>
        <p:nvSpPr>
          <p:cNvPr id="178" name="Google Shape;178;p15"/>
          <p:cNvSpPr txBox="1">
            <a:spLocks noGrp="1"/>
          </p:cNvSpPr>
          <p:nvPr>
            <p:ph type="subTitle" idx="1"/>
          </p:nvPr>
        </p:nvSpPr>
        <p:spPr>
          <a:xfrm>
            <a:off x="4948975" y="3757400"/>
            <a:ext cx="3253200" cy="7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50"/>
              <a:buNone/>
              <a:defRPr sz="1850"/>
            </a:lvl1pPr>
            <a:lvl2pPr lvl="1" algn="r" rtl="0">
              <a:lnSpc>
                <a:spcPct val="100000"/>
              </a:lnSpc>
              <a:spcBef>
                <a:spcPts val="0"/>
              </a:spcBef>
              <a:spcAft>
                <a:spcPts val="0"/>
              </a:spcAft>
              <a:buSzPts val="1850"/>
              <a:buNone/>
              <a:defRPr sz="1850"/>
            </a:lvl2pPr>
            <a:lvl3pPr lvl="2" algn="r" rtl="0">
              <a:lnSpc>
                <a:spcPct val="100000"/>
              </a:lnSpc>
              <a:spcBef>
                <a:spcPts val="0"/>
              </a:spcBef>
              <a:spcAft>
                <a:spcPts val="0"/>
              </a:spcAft>
              <a:buSzPts val="1850"/>
              <a:buNone/>
              <a:defRPr sz="1850"/>
            </a:lvl3pPr>
            <a:lvl4pPr lvl="3" algn="r" rtl="0">
              <a:lnSpc>
                <a:spcPct val="100000"/>
              </a:lnSpc>
              <a:spcBef>
                <a:spcPts val="0"/>
              </a:spcBef>
              <a:spcAft>
                <a:spcPts val="0"/>
              </a:spcAft>
              <a:buSzPts val="1850"/>
              <a:buNone/>
              <a:defRPr sz="1850"/>
            </a:lvl4pPr>
            <a:lvl5pPr lvl="4" algn="r" rtl="0">
              <a:lnSpc>
                <a:spcPct val="100000"/>
              </a:lnSpc>
              <a:spcBef>
                <a:spcPts val="0"/>
              </a:spcBef>
              <a:spcAft>
                <a:spcPts val="0"/>
              </a:spcAft>
              <a:buSzPts val="1850"/>
              <a:buNone/>
              <a:defRPr sz="1850"/>
            </a:lvl5pPr>
            <a:lvl6pPr lvl="5" algn="r" rtl="0">
              <a:lnSpc>
                <a:spcPct val="100000"/>
              </a:lnSpc>
              <a:spcBef>
                <a:spcPts val="0"/>
              </a:spcBef>
              <a:spcAft>
                <a:spcPts val="0"/>
              </a:spcAft>
              <a:buSzPts val="1850"/>
              <a:buNone/>
              <a:defRPr sz="1850"/>
            </a:lvl6pPr>
            <a:lvl7pPr lvl="6" algn="r" rtl="0">
              <a:lnSpc>
                <a:spcPct val="100000"/>
              </a:lnSpc>
              <a:spcBef>
                <a:spcPts val="0"/>
              </a:spcBef>
              <a:spcAft>
                <a:spcPts val="0"/>
              </a:spcAft>
              <a:buSzPts val="1850"/>
              <a:buNone/>
              <a:defRPr sz="1850"/>
            </a:lvl7pPr>
            <a:lvl8pPr lvl="7" algn="r" rtl="0">
              <a:lnSpc>
                <a:spcPct val="100000"/>
              </a:lnSpc>
              <a:spcBef>
                <a:spcPts val="0"/>
              </a:spcBef>
              <a:spcAft>
                <a:spcPts val="0"/>
              </a:spcAft>
              <a:buSzPts val="1850"/>
              <a:buNone/>
              <a:defRPr sz="1850"/>
            </a:lvl8pPr>
            <a:lvl9pPr lvl="8" algn="r" rtl="0">
              <a:lnSpc>
                <a:spcPct val="100000"/>
              </a:lnSpc>
              <a:spcBef>
                <a:spcPts val="0"/>
              </a:spcBef>
              <a:spcAft>
                <a:spcPts val="0"/>
              </a:spcAft>
              <a:buSzPts val="1850"/>
              <a:buNone/>
              <a:defRPr sz="1850"/>
            </a:lvl9pPr>
          </a:lstStyle>
          <a:p>
            <a:endParaRPr/>
          </a:p>
        </p:txBody>
      </p:sp>
      <p:sp>
        <p:nvSpPr>
          <p:cNvPr id="179" name="Google Shape;179;p15"/>
          <p:cNvSpPr txBox="1">
            <a:spLocks noGrp="1"/>
          </p:cNvSpPr>
          <p:nvPr>
            <p:ph type="title" idx="3" hasCustomPrompt="1"/>
          </p:nvPr>
        </p:nvSpPr>
        <p:spPr>
          <a:xfrm>
            <a:off x="1229375" y="3963038"/>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sp>
        <p:nvSpPr>
          <p:cNvPr id="180" name="Google Shape;180;p15"/>
          <p:cNvSpPr/>
          <p:nvPr/>
        </p:nvSpPr>
        <p:spPr>
          <a:xfrm>
            <a:off x="713228" y="3963020"/>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5"/>
          <p:cNvGrpSpPr/>
          <p:nvPr/>
        </p:nvGrpSpPr>
        <p:grpSpPr>
          <a:xfrm>
            <a:off x="308508" y="1316277"/>
            <a:ext cx="2564140" cy="2563565"/>
            <a:chOff x="5415250" y="86825"/>
            <a:chExt cx="3634500" cy="3634200"/>
          </a:xfrm>
        </p:grpSpPr>
        <p:sp>
          <p:nvSpPr>
            <p:cNvPr id="182" name="Google Shape;182;p15"/>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5"/>
          <p:cNvGrpSpPr/>
          <p:nvPr/>
        </p:nvGrpSpPr>
        <p:grpSpPr>
          <a:xfrm>
            <a:off x="713226" y="797993"/>
            <a:ext cx="1534829" cy="435070"/>
            <a:chOff x="10019200" y="1333725"/>
            <a:chExt cx="493800" cy="139975"/>
          </a:xfrm>
        </p:grpSpPr>
        <p:sp>
          <p:nvSpPr>
            <p:cNvPr id="185" name="Google Shape;185;p15"/>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5"/>
          <p:cNvGrpSpPr/>
          <p:nvPr/>
        </p:nvGrpSpPr>
        <p:grpSpPr>
          <a:xfrm>
            <a:off x="4572001" y="797993"/>
            <a:ext cx="834940" cy="435070"/>
            <a:chOff x="10019200" y="1333725"/>
            <a:chExt cx="268625" cy="139975"/>
          </a:xfrm>
        </p:grpSpPr>
        <p:sp>
          <p:nvSpPr>
            <p:cNvPr id="190" name="Google Shape;190;p15"/>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_1_1">
    <p:spTree>
      <p:nvGrpSpPr>
        <p:cNvPr id="1" name="Shape 192"/>
        <p:cNvGrpSpPr/>
        <p:nvPr/>
      </p:nvGrpSpPr>
      <p:grpSpPr>
        <a:xfrm>
          <a:off x="0" y="0"/>
          <a:ext cx="0" cy="0"/>
          <a:chOff x="0" y="0"/>
          <a:chExt cx="0" cy="0"/>
        </a:xfrm>
      </p:grpSpPr>
      <p:sp>
        <p:nvSpPr>
          <p:cNvPr id="193" name="Google Shape;193;p16"/>
          <p:cNvSpPr/>
          <p:nvPr/>
        </p:nvSpPr>
        <p:spPr>
          <a:xfrm flipH="1">
            <a:off x="150" y="0"/>
            <a:ext cx="4108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a:off x="93623" y="-970650"/>
            <a:ext cx="1941550" cy="1941390"/>
            <a:chOff x="5415250" y="86825"/>
            <a:chExt cx="3634500" cy="3634200"/>
          </a:xfrm>
        </p:grpSpPr>
        <p:sp>
          <p:nvSpPr>
            <p:cNvPr id="195" name="Google Shape;195;p16"/>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6"/>
          <p:cNvGrpSpPr/>
          <p:nvPr/>
        </p:nvGrpSpPr>
        <p:grpSpPr>
          <a:xfrm>
            <a:off x="6035252" y="3740378"/>
            <a:ext cx="2806561" cy="2806329"/>
            <a:chOff x="5415250" y="86825"/>
            <a:chExt cx="3634500" cy="3634200"/>
          </a:xfrm>
        </p:grpSpPr>
        <p:sp>
          <p:nvSpPr>
            <p:cNvPr id="198" name="Google Shape;198;p16"/>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6"/>
          <p:cNvGrpSpPr/>
          <p:nvPr/>
        </p:nvGrpSpPr>
        <p:grpSpPr>
          <a:xfrm>
            <a:off x="356658" y="4217825"/>
            <a:ext cx="1710395" cy="655941"/>
            <a:chOff x="356658" y="4217825"/>
            <a:chExt cx="1710395" cy="655941"/>
          </a:xfrm>
        </p:grpSpPr>
        <p:sp>
          <p:nvSpPr>
            <p:cNvPr id="201" name="Google Shape;201;p16"/>
            <p:cNvSpPr/>
            <p:nvPr/>
          </p:nvSpPr>
          <p:spPr>
            <a:xfrm rot="5400000">
              <a:off x="356538" y="4217944"/>
              <a:ext cx="655941" cy="655702"/>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rot="5400000">
              <a:off x="883885" y="4217944"/>
              <a:ext cx="655941" cy="655702"/>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rot="5400000">
              <a:off x="1411231" y="4217944"/>
              <a:ext cx="655941" cy="655702"/>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6"/>
          <p:cNvSpPr txBox="1">
            <a:spLocks noGrp="1"/>
          </p:cNvSpPr>
          <p:nvPr>
            <p:ph type="title"/>
          </p:nvPr>
        </p:nvSpPr>
        <p:spPr>
          <a:xfrm>
            <a:off x="1150250" y="2387775"/>
            <a:ext cx="7569900" cy="936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700"/>
              <a:buNone/>
              <a:defRPr sz="5700"/>
            </a:lvl1pPr>
            <a:lvl2pPr lvl="1" algn="l" rtl="0">
              <a:spcBef>
                <a:spcPts val="0"/>
              </a:spcBef>
              <a:spcAft>
                <a:spcPts val="0"/>
              </a:spcAft>
              <a:buSzPts val="5700"/>
              <a:buNone/>
              <a:defRPr sz="5700"/>
            </a:lvl2pPr>
            <a:lvl3pPr lvl="2" algn="l" rtl="0">
              <a:spcBef>
                <a:spcPts val="0"/>
              </a:spcBef>
              <a:spcAft>
                <a:spcPts val="0"/>
              </a:spcAft>
              <a:buSzPts val="5700"/>
              <a:buNone/>
              <a:defRPr sz="5700"/>
            </a:lvl3pPr>
            <a:lvl4pPr lvl="3" algn="l" rtl="0">
              <a:spcBef>
                <a:spcPts val="0"/>
              </a:spcBef>
              <a:spcAft>
                <a:spcPts val="0"/>
              </a:spcAft>
              <a:buSzPts val="5700"/>
              <a:buNone/>
              <a:defRPr sz="5700"/>
            </a:lvl4pPr>
            <a:lvl5pPr lvl="4" algn="l" rtl="0">
              <a:spcBef>
                <a:spcPts val="0"/>
              </a:spcBef>
              <a:spcAft>
                <a:spcPts val="0"/>
              </a:spcAft>
              <a:buSzPts val="5700"/>
              <a:buNone/>
              <a:defRPr sz="5700"/>
            </a:lvl5pPr>
            <a:lvl6pPr lvl="5" algn="l" rtl="0">
              <a:spcBef>
                <a:spcPts val="0"/>
              </a:spcBef>
              <a:spcAft>
                <a:spcPts val="0"/>
              </a:spcAft>
              <a:buSzPts val="5700"/>
              <a:buNone/>
              <a:defRPr sz="5700"/>
            </a:lvl6pPr>
            <a:lvl7pPr lvl="6" algn="l" rtl="0">
              <a:spcBef>
                <a:spcPts val="0"/>
              </a:spcBef>
              <a:spcAft>
                <a:spcPts val="0"/>
              </a:spcAft>
              <a:buSzPts val="5700"/>
              <a:buNone/>
              <a:defRPr sz="5700"/>
            </a:lvl7pPr>
            <a:lvl8pPr lvl="7" algn="l" rtl="0">
              <a:spcBef>
                <a:spcPts val="0"/>
              </a:spcBef>
              <a:spcAft>
                <a:spcPts val="0"/>
              </a:spcAft>
              <a:buSzPts val="5700"/>
              <a:buNone/>
              <a:defRPr sz="5700"/>
            </a:lvl8pPr>
            <a:lvl9pPr lvl="8" algn="l" rtl="0">
              <a:spcBef>
                <a:spcPts val="0"/>
              </a:spcBef>
              <a:spcAft>
                <a:spcPts val="0"/>
              </a:spcAft>
              <a:buSzPts val="5700"/>
              <a:buNone/>
              <a:defRPr sz="5700"/>
            </a:lvl9pPr>
          </a:lstStyle>
          <a:p>
            <a:endParaRPr/>
          </a:p>
        </p:txBody>
      </p:sp>
      <p:sp>
        <p:nvSpPr>
          <p:cNvPr id="205" name="Google Shape;205;p16"/>
          <p:cNvSpPr txBox="1">
            <a:spLocks noGrp="1"/>
          </p:cNvSpPr>
          <p:nvPr>
            <p:ph type="title" idx="2" hasCustomPrompt="1"/>
          </p:nvPr>
        </p:nvSpPr>
        <p:spPr>
          <a:xfrm>
            <a:off x="1260325" y="1361400"/>
            <a:ext cx="1076100" cy="936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5300"/>
              <a:buNone/>
              <a:defRPr sz="5300" u="none"/>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206" name="Google Shape;206;p16"/>
          <p:cNvSpPr txBox="1">
            <a:spLocks noGrp="1"/>
          </p:cNvSpPr>
          <p:nvPr>
            <p:ph type="subTitle" idx="1"/>
          </p:nvPr>
        </p:nvSpPr>
        <p:spPr>
          <a:xfrm>
            <a:off x="1150250" y="3465950"/>
            <a:ext cx="5758200" cy="46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1850"/>
              <a:buNone/>
              <a:defRPr sz="1850"/>
            </a:lvl2pPr>
            <a:lvl3pPr lvl="2" rtl="0">
              <a:lnSpc>
                <a:spcPct val="100000"/>
              </a:lnSpc>
              <a:spcBef>
                <a:spcPts val="0"/>
              </a:spcBef>
              <a:spcAft>
                <a:spcPts val="0"/>
              </a:spcAft>
              <a:buSzPts val="1850"/>
              <a:buNone/>
              <a:defRPr sz="1850"/>
            </a:lvl3pPr>
            <a:lvl4pPr lvl="3" rtl="0">
              <a:lnSpc>
                <a:spcPct val="100000"/>
              </a:lnSpc>
              <a:spcBef>
                <a:spcPts val="0"/>
              </a:spcBef>
              <a:spcAft>
                <a:spcPts val="0"/>
              </a:spcAft>
              <a:buSzPts val="1850"/>
              <a:buNone/>
              <a:defRPr sz="1850"/>
            </a:lvl4pPr>
            <a:lvl5pPr lvl="4" rtl="0">
              <a:lnSpc>
                <a:spcPct val="100000"/>
              </a:lnSpc>
              <a:spcBef>
                <a:spcPts val="0"/>
              </a:spcBef>
              <a:spcAft>
                <a:spcPts val="0"/>
              </a:spcAft>
              <a:buSzPts val="1850"/>
              <a:buNone/>
              <a:defRPr sz="1850"/>
            </a:lvl5pPr>
            <a:lvl6pPr lvl="5" rtl="0">
              <a:lnSpc>
                <a:spcPct val="100000"/>
              </a:lnSpc>
              <a:spcBef>
                <a:spcPts val="0"/>
              </a:spcBef>
              <a:spcAft>
                <a:spcPts val="0"/>
              </a:spcAft>
              <a:buSzPts val="1850"/>
              <a:buNone/>
              <a:defRPr sz="1850"/>
            </a:lvl6pPr>
            <a:lvl7pPr lvl="6" rtl="0">
              <a:lnSpc>
                <a:spcPct val="100000"/>
              </a:lnSpc>
              <a:spcBef>
                <a:spcPts val="0"/>
              </a:spcBef>
              <a:spcAft>
                <a:spcPts val="0"/>
              </a:spcAft>
              <a:buSzPts val="1850"/>
              <a:buNone/>
              <a:defRPr sz="1850"/>
            </a:lvl7pPr>
            <a:lvl8pPr lvl="7" rtl="0">
              <a:lnSpc>
                <a:spcPct val="100000"/>
              </a:lnSpc>
              <a:spcBef>
                <a:spcPts val="0"/>
              </a:spcBef>
              <a:spcAft>
                <a:spcPts val="0"/>
              </a:spcAft>
              <a:buSzPts val="1850"/>
              <a:buNone/>
              <a:defRPr sz="1850"/>
            </a:lvl8pPr>
            <a:lvl9pPr lvl="8" rtl="0">
              <a:lnSpc>
                <a:spcPct val="100000"/>
              </a:lnSpc>
              <a:spcBef>
                <a:spcPts val="0"/>
              </a:spcBef>
              <a:spcAft>
                <a:spcPts val="0"/>
              </a:spcAft>
              <a:buSzPts val="1850"/>
              <a:buNone/>
              <a:defRPr sz="1850"/>
            </a:lvl9pPr>
          </a:lstStyle>
          <a:p>
            <a:endParaRPr/>
          </a:p>
        </p:txBody>
      </p:sp>
      <p:sp>
        <p:nvSpPr>
          <p:cNvPr id="207" name="Google Shape;207;p16"/>
          <p:cNvSpPr txBox="1">
            <a:spLocks noGrp="1"/>
          </p:cNvSpPr>
          <p:nvPr>
            <p:ph type="title" idx="3" hasCustomPrompt="1"/>
          </p:nvPr>
        </p:nvSpPr>
        <p:spPr>
          <a:xfrm>
            <a:off x="6148525"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grpSp>
        <p:nvGrpSpPr>
          <p:cNvPr id="208" name="Google Shape;208;p16"/>
          <p:cNvGrpSpPr/>
          <p:nvPr/>
        </p:nvGrpSpPr>
        <p:grpSpPr>
          <a:xfrm>
            <a:off x="7229679" y="1449874"/>
            <a:ext cx="655970" cy="655970"/>
            <a:chOff x="11845000" y="1241900"/>
            <a:chExt cx="216950" cy="216950"/>
          </a:xfrm>
        </p:grpSpPr>
        <p:sp>
          <p:nvSpPr>
            <p:cNvPr id="209" name="Google Shape;209;p1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210" name="Google Shape;210;p1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211" name="Google Shape;211;p16"/>
          <p:cNvGrpSpPr/>
          <p:nvPr/>
        </p:nvGrpSpPr>
        <p:grpSpPr>
          <a:xfrm>
            <a:off x="3332601" y="1612155"/>
            <a:ext cx="1534829" cy="435070"/>
            <a:chOff x="10019200" y="1333725"/>
            <a:chExt cx="493800" cy="139975"/>
          </a:xfrm>
        </p:grpSpPr>
        <p:sp>
          <p:nvSpPr>
            <p:cNvPr id="212" name="Google Shape;212;p16"/>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p:nvPr/>
        </p:nvSpPr>
        <p:spPr>
          <a:xfrm>
            <a:off x="5632378" y="5394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217"/>
        <p:cNvGrpSpPr/>
        <p:nvPr/>
      </p:nvGrpSpPr>
      <p:grpSpPr>
        <a:xfrm>
          <a:off x="0" y="0"/>
          <a:ext cx="0" cy="0"/>
          <a:chOff x="0" y="0"/>
          <a:chExt cx="0" cy="0"/>
        </a:xfrm>
      </p:grpSpPr>
      <p:sp>
        <p:nvSpPr>
          <p:cNvPr id="218" name="Google Shape;218;p1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19" name="Google Shape;219;p17"/>
          <p:cNvSpPr txBox="1">
            <a:spLocks noGrp="1"/>
          </p:cNvSpPr>
          <p:nvPr>
            <p:ph type="subTitle" idx="1"/>
          </p:nvPr>
        </p:nvSpPr>
        <p:spPr>
          <a:xfrm>
            <a:off x="713200" y="3276813"/>
            <a:ext cx="24003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7"/>
          <p:cNvSpPr txBox="1">
            <a:spLocks noGrp="1"/>
          </p:cNvSpPr>
          <p:nvPr>
            <p:ph type="title" idx="2" hasCustomPrompt="1"/>
          </p:nvPr>
        </p:nvSpPr>
        <p:spPr>
          <a:xfrm>
            <a:off x="1226650" y="1783225"/>
            <a:ext cx="1373400" cy="978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17"/>
          <p:cNvSpPr txBox="1">
            <a:spLocks noGrp="1"/>
          </p:cNvSpPr>
          <p:nvPr>
            <p:ph type="subTitle" idx="3"/>
          </p:nvPr>
        </p:nvSpPr>
        <p:spPr>
          <a:xfrm>
            <a:off x="713200" y="2880213"/>
            <a:ext cx="24003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22" name="Google Shape;222;p17"/>
          <p:cNvSpPr txBox="1">
            <a:spLocks noGrp="1"/>
          </p:cNvSpPr>
          <p:nvPr>
            <p:ph type="subTitle" idx="4"/>
          </p:nvPr>
        </p:nvSpPr>
        <p:spPr>
          <a:xfrm>
            <a:off x="6030475" y="3276813"/>
            <a:ext cx="24003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17"/>
          <p:cNvSpPr txBox="1">
            <a:spLocks noGrp="1"/>
          </p:cNvSpPr>
          <p:nvPr>
            <p:ph type="title" idx="5" hasCustomPrompt="1"/>
          </p:nvPr>
        </p:nvSpPr>
        <p:spPr>
          <a:xfrm>
            <a:off x="6543900" y="1783225"/>
            <a:ext cx="1373400" cy="978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4" name="Google Shape;224;p17"/>
          <p:cNvSpPr txBox="1">
            <a:spLocks noGrp="1"/>
          </p:cNvSpPr>
          <p:nvPr>
            <p:ph type="subTitle" idx="6"/>
          </p:nvPr>
        </p:nvSpPr>
        <p:spPr>
          <a:xfrm>
            <a:off x="6030450" y="2880213"/>
            <a:ext cx="24003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25" name="Google Shape;225;p17"/>
          <p:cNvSpPr txBox="1">
            <a:spLocks noGrp="1"/>
          </p:cNvSpPr>
          <p:nvPr>
            <p:ph type="subTitle" idx="7"/>
          </p:nvPr>
        </p:nvSpPr>
        <p:spPr>
          <a:xfrm>
            <a:off x="3371850" y="3276813"/>
            <a:ext cx="24003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17"/>
          <p:cNvSpPr txBox="1">
            <a:spLocks noGrp="1"/>
          </p:cNvSpPr>
          <p:nvPr>
            <p:ph type="title" idx="8" hasCustomPrompt="1"/>
          </p:nvPr>
        </p:nvSpPr>
        <p:spPr>
          <a:xfrm>
            <a:off x="3885300" y="1783225"/>
            <a:ext cx="1373400" cy="978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7" name="Google Shape;227;p17"/>
          <p:cNvSpPr txBox="1">
            <a:spLocks noGrp="1"/>
          </p:cNvSpPr>
          <p:nvPr>
            <p:ph type="subTitle" idx="9"/>
          </p:nvPr>
        </p:nvSpPr>
        <p:spPr>
          <a:xfrm>
            <a:off x="3371850" y="2880213"/>
            <a:ext cx="24003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28" name="Google Shape;228;p17"/>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17"/>
          <p:cNvGrpSpPr/>
          <p:nvPr/>
        </p:nvGrpSpPr>
        <p:grpSpPr>
          <a:xfrm>
            <a:off x="8173223" y="-970700"/>
            <a:ext cx="1941550" cy="1941390"/>
            <a:chOff x="5415250" y="86825"/>
            <a:chExt cx="3634500" cy="3634200"/>
          </a:xfrm>
        </p:grpSpPr>
        <p:sp>
          <p:nvSpPr>
            <p:cNvPr id="230" name="Google Shape;230;p17"/>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232"/>
        <p:cNvGrpSpPr/>
        <p:nvPr/>
      </p:nvGrpSpPr>
      <p:grpSpPr>
        <a:xfrm>
          <a:off x="0" y="0"/>
          <a:ext cx="0" cy="0"/>
          <a:chOff x="0" y="0"/>
          <a:chExt cx="0" cy="0"/>
        </a:xfrm>
      </p:grpSpPr>
      <p:grpSp>
        <p:nvGrpSpPr>
          <p:cNvPr id="233" name="Google Shape;233;p18"/>
          <p:cNvGrpSpPr/>
          <p:nvPr/>
        </p:nvGrpSpPr>
        <p:grpSpPr>
          <a:xfrm>
            <a:off x="8173223" y="4172800"/>
            <a:ext cx="1941550" cy="1941390"/>
            <a:chOff x="5415250" y="86825"/>
            <a:chExt cx="3634500" cy="3634200"/>
          </a:xfrm>
        </p:grpSpPr>
        <p:sp>
          <p:nvSpPr>
            <p:cNvPr id="234" name="Google Shape;234;p18"/>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8" name="Google Shape;238;p18"/>
          <p:cNvSpPr txBox="1">
            <a:spLocks noGrp="1"/>
          </p:cNvSpPr>
          <p:nvPr>
            <p:ph type="subTitle" idx="1"/>
          </p:nvPr>
        </p:nvSpPr>
        <p:spPr>
          <a:xfrm>
            <a:off x="5078613" y="3572700"/>
            <a:ext cx="26427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9" name="Google Shape;239;p18"/>
          <p:cNvSpPr txBox="1">
            <a:spLocks noGrp="1"/>
          </p:cNvSpPr>
          <p:nvPr>
            <p:ph type="title" idx="2" hasCustomPrompt="1"/>
          </p:nvPr>
        </p:nvSpPr>
        <p:spPr>
          <a:xfrm>
            <a:off x="5078600" y="1474150"/>
            <a:ext cx="2642700" cy="61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3400" u="none"/>
            </a:lvl1pPr>
            <a:lvl2pPr lvl="1" algn="l" rtl="0">
              <a:spcBef>
                <a:spcPts val="0"/>
              </a:spcBef>
              <a:spcAft>
                <a:spcPts val="0"/>
              </a:spcAft>
              <a:buSzPts val="3400"/>
              <a:buNone/>
              <a:defRPr sz="3400" u="none"/>
            </a:lvl2pPr>
            <a:lvl3pPr lvl="2" algn="l" rtl="0">
              <a:spcBef>
                <a:spcPts val="0"/>
              </a:spcBef>
              <a:spcAft>
                <a:spcPts val="0"/>
              </a:spcAft>
              <a:buSzPts val="3400"/>
              <a:buNone/>
              <a:defRPr sz="3400" u="none"/>
            </a:lvl3pPr>
            <a:lvl4pPr lvl="3" algn="l" rtl="0">
              <a:spcBef>
                <a:spcPts val="0"/>
              </a:spcBef>
              <a:spcAft>
                <a:spcPts val="0"/>
              </a:spcAft>
              <a:buSzPts val="3400"/>
              <a:buNone/>
              <a:defRPr sz="3400" u="none"/>
            </a:lvl4pPr>
            <a:lvl5pPr lvl="4" algn="l" rtl="0">
              <a:spcBef>
                <a:spcPts val="0"/>
              </a:spcBef>
              <a:spcAft>
                <a:spcPts val="0"/>
              </a:spcAft>
              <a:buSzPts val="3400"/>
              <a:buNone/>
              <a:defRPr sz="3400" u="none"/>
            </a:lvl5pPr>
            <a:lvl6pPr lvl="5" algn="l" rtl="0">
              <a:spcBef>
                <a:spcPts val="0"/>
              </a:spcBef>
              <a:spcAft>
                <a:spcPts val="0"/>
              </a:spcAft>
              <a:buSzPts val="3400"/>
              <a:buNone/>
              <a:defRPr sz="3400" u="none"/>
            </a:lvl6pPr>
            <a:lvl7pPr lvl="6" algn="l" rtl="0">
              <a:spcBef>
                <a:spcPts val="0"/>
              </a:spcBef>
              <a:spcAft>
                <a:spcPts val="0"/>
              </a:spcAft>
              <a:buSzPts val="3400"/>
              <a:buNone/>
              <a:defRPr sz="3400" u="none"/>
            </a:lvl7pPr>
            <a:lvl8pPr lvl="7" algn="l" rtl="0">
              <a:spcBef>
                <a:spcPts val="0"/>
              </a:spcBef>
              <a:spcAft>
                <a:spcPts val="0"/>
              </a:spcAft>
              <a:buSzPts val="3400"/>
              <a:buNone/>
              <a:defRPr sz="3400" u="none"/>
            </a:lvl8pPr>
            <a:lvl9pPr lvl="8" algn="l" rtl="0">
              <a:spcBef>
                <a:spcPts val="0"/>
              </a:spcBef>
              <a:spcAft>
                <a:spcPts val="0"/>
              </a:spcAft>
              <a:buSzPts val="3400"/>
              <a:buNone/>
              <a:defRPr sz="3400" u="none"/>
            </a:lvl9pPr>
          </a:lstStyle>
          <a:p>
            <a:r>
              <a:t>xx%</a:t>
            </a:r>
          </a:p>
        </p:txBody>
      </p:sp>
      <p:sp>
        <p:nvSpPr>
          <p:cNvPr id="240" name="Google Shape;240;p18"/>
          <p:cNvSpPr txBox="1">
            <a:spLocks noGrp="1"/>
          </p:cNvSpPr>
          <p:nvPr>
            <p:ph type="subTitle" idx="3"/>
          </p:nvPr>
        </p:nvSpPr>
        <p:spPr>
          <a:xfrm>
            <a:off x="1454724" y="330650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41" name="Google Shape;241;p18"/>
          <p:cNvSpPr txBox="1">
            <a:spLocks noGrp="1"/>
          </p:cNvSpPr>
          <p:nvPr>
            <p:ph type="body" idx="4"/>
          </p:nvPr>
        </p:nvSpPr>
        <p:spPr>
          <a:xfrm>
            <a:off x="1454713" y="3572708"/>
            <a:ext cx="2642700" cy="831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2" name="Google Shape;242;p18"/>
          <p:cNvSpPr txBox="1">
            <a:spLocks noGrp="1"/>
          </p:cNvSpPr>
          <p:nvPr>
            <p:ph type="subTitle" idx="5"/>
          </p:nvPr>
        </p:nvSpPr>
        <p:spPr>
          <a:xfrm>
            <a:off x="5078613" y="330650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43" name="Google Shape;243;p18"/>
          <p:cNvSpPr txBox="1">
            <a:spLocks noGrp="1"/>
          </p:cNvSpPr>
          <p:nvPr>
            <p:ph type="subTitle" idx="6"/>
          </p:nvPr>
        </p:nvSpPr>
        <p:spPr>
          <a:xfrm>
            <a:off x="2419822" y="1711288"/>
            <a:ext cx="1679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44" name="Google Shape;244;p18"/>
          <p:cNvSpPr txBox="1">
            <a:spLocks noGrp="1"/>
          </p:cNvSpPr>
          <p:nvPr>
            <p:ph type="subTitle" idx="7"/>
          </p:nvPr>
        </p:nvSpPr>
        <p:spPr>
          <a:xfrm>
            <a:off x="2419822" y="1977516"/>
            <a:ext cx="1679700" cy="5097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2100"/>
              <a:buFont typeface="Space Mono"/>
              <a:buNone/>
              <a:defRPr sz="2100">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a:latin typeface="Space Mono"/>
                <a:ea typeface="Space Mono"/>
                <a:cs typeface="Space Mono"/>
                <a:sym typeface="Space Mono"/>
              </a:defRPr>
            </a:lvl9pPr>
          </a:lstStyle>
          <a:p>
            <a:endParaRPr/>
          </a:p>
        </p:txBody>
      </p:sp>
      <p:sp>
        <p:nvSpPr>
          <p:cNvPr id="245" name="Google Shape;245;p18"/>
          <p:cNvSpPr txBox="1">
            <a:spLocks noGrp="1"/>
          </p:cNvSpPr>
          <p:nvPr>
            <p:ph type="subTitle" idx="8"/>
          </p:nvPr>
        </p:nvSpPr>
        <p:spPr>
          <a:xfrm>
            <a:off x="5078613" y="213935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1">
  <p:cSld name="CUSTOM_2_1_3">
    <p:spTree>
      <p:nvGrpSpPr>
        <p:cNvPr id="1" name="Shape 246"/>
        <p:cNvGrpSpPr/>
        <p:nvPr/>
      </p:nvGrpSpPr>
      <p:grpSpPr>
        <a:xfrm>
          <a:off x="0" y="0"/>
          <a:ext cx="0" cy="0"/>
          <a:chOff x="0" y="0"/>
          <a:chExt cx="0" cy="0"/>
        </a:xfrm>
      </p:grpSpPr>
      <p:grpSp>
        <p:nvGrpSpPr>
          <p:cNvPr id="247" name="Google Shape;247;p19"/>
          <p:cNvGrpSpPr/>
          <p:nvPr/>
        </p:nvGrpSpPr>
        <p:grpSpPr>
          <a:xfrm>
            <a:off x="8173223" y="4172800"/>
            <a:ext cx="1941550" cy="1941390"/>
            <a:chOff x="5415250" y="86825"/>
            <a:chExt cx="3634500" cy="3634200"/>
          </a:xfrm>
        </p:grpSpPr>
        <p:sp>
          <p:nvSpPr>
            <p:cNvPr id="248" name="Google Shape;248;p19"/>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9"/>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2" name="Google Shape;252;p19"/>
          <p:cNvSpPr txBox="1">
            <a:spLocks noGrp="1"/>
          </p:cNvSpPr>
          <p:nvPr>
            <p:ph type="subTitle" idx="1"/>
          </p:nvPr>
        </p:nvSpPr>
        <p:spPr>
          <a:xfrm>
            <a:off x="5078613" y="3572700"/>
            <a:ext cx="26427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3" name="Google Shape;253;p19"/>
          <p:cNvSpPr txBox="1">
            <a:spLocks noGrp="1"/>
          </p:cNvSpPr>
          <p:nvPr>
            <p:ph type="title" idx="2" hasCustomPrompt="1"/>
          </p:nvPr>
        </p:nvSpPr>
        <p:spPr>
          <a:xfrm>
            <a:off x="5078600" y="1474150"/>
            <a:ext cx="2642700" cy="61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3400" u="none"/>
            </a:lvl1pPr>
            <a:lvl2pPr lvl="1" algn="l" rtl="0">
              <a:spcBef>
                <a:spcPts val="0"/>
              </a:spcBef>
              <a:spcAft>
                <a:spcPts val="0"/>
              </a:spcAft>
              <a:buSzPts val="3400"/>
              <a:buNone/>
              <a:defRPr sz="3400" u="none"/>
            </a:lvl2pPr>
            <a:lvl3pPr lvl="2" algn="l" rtl="0">
              <a:spcBef>
                <a:spcPts val="0"/>
              </a:spcBef>
              <a:spcAft>
                <a:spcPts val="0"/>
              </a:spcAft>
              <a:buSzPts val="3400"/>
              <a:buNone/>
              <a:defRPr sz="3400" u="none"/>
            </a:lvl3pPr>
            <a:lvl4pPr lvl="3" algn="l" rtl="0">
              <a:spcBef>
                <a:spcPts val="0"/>
              </a:spcBef>
              <a:spcAft>
                <a:spcPts val="0"/>
              </a:spcAft>
              <a:buSzPts val="3400"/>
              <a:buNone/>
              <a:defRPr sz="3400" u="none"/>
            </a:lvl4pPr>
            <a:lvl5pPr lvl="4" algn="l" rtl="0">
              <a:spcBef>
                <a:spcPts val="0"/>
              </a:spcBef>
              <a:spcAft>
                <a:spcPts val="0"/>
              </a:spcAft>
              <a:buSzPts val="3400"/>
              <a:buNone/>
              <a:defRPr sz="3400" u="none"/>
            </a:lvl5pPr>
            <a:lvl6pPr lvl="5" algn="l" rtl="0">
              <a:spcBef>
                <a:spcPts val="0"/>
              </a:spcBef>
              <a:spcAft>
                <a:spcPts val="0"/>
              </a:spcAft>
              <a:buSzPts val="3400"/>
              <a:buNone/>
              <a:defRPr sz="3400" u="none"/>
            </a:lvl6pPr>
            <a:lvl7pPr lvl="6" algn="l" rtl="0">
              <a:spcBef>
                <a:spcPts val="0"/>
              </a:spcBef>
              <a:spcAft>
                <a:spcPts val="0"/>
              </a:spcAft>
              <a:buSzPts val="3400"/>
              <a:buNone/>
              <a:defRPr sz="3400" u="none"/>
            </a:lvl7pPr>
            <a:lvl8pPr lvl="7" algn="l" rtl="0">
              <a:spcBef>
                <a:spcPts val="0"/>
              </a:spcBef>
              <a:spcAft>
                <a:spcPts val="0"/>
              </a:spcAft>
              <a:buSzPts val="3400"/>
              <a:buNone/>
              <a:defRPr sz="3400" u="none"/>
            </a:lvl8pPr>
            <a:lvl9pPr lvl="8" algn="l" rtl="0">
              <a:spcBef>
                <a:spcPts val="0"/>
              </a:spcBef>
              <a:spcAft>
                <a:spcPts val="0"/>
              </a:spcAft>
              <a:buSzPts val="3400"/>
              <a:buNone/>
              <a:defRPr sz="3400" u="none"/>
            </a:lvl9pPr>
          </a:lstStyle>
          <a:p>
            <a:r>
              <a:t>xx%</a:t>
            </a:r>
          </a:p>
        </p:txBody>
      </p:sp>
      <p:sp>
        <p:nvSpPr>
          <p:cNvPr id="254" name="Google Shape;254;p19"/>
          <p:cNvSpPr txBox="1">
            <a:spLocks noGrp="1"/>
          </p:cNvSpPr>
          <p:nvPr>
            <p:ph type="subTitle" idx="3"/>
          </p:nvPr>
        </p:nvSpPr>
        <p:spPr>
          <a:xfrm>
            <a:off x="1454724" y="330650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55" name="Google Shape;255;p19"/>
          <p:cNvSpPr txBox="1">
            <a:spLocks noGrp="1"/>
          </p:cNvSpPr>
          <p:nvPr>
            <p:ph type="body" idx="4"/>
          </p:nvPr>
        </p:nvSpPr>
        <p:spPr>
          <a:xfrm>
            <a:off x="1454713" y="3572708"/>
            <a:ext cx="2642700" cy="831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56" name="Google Shape;256;p19"/>
          <p:cNvSpPr txBox="1">
            <a:spLocks noGrp="1"/>
          </p:cNvSpPr>
          <p:nvPr>
            <p:ph type="subTitle" idx="5"/>
          </p:nvPr>
        </p:nvSpPr>
        <p:spPr>
          <a:xfrm>
            <a:off x="5078613" y="330650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57" name="Google Shape;257;p19"/>
          <p:cNvSpPr txBox="1">
            <a:spLocks noGrp="1"/>
          </p:cNvSpPr>
          <p:nvPr>
            <p:ph type="subTitle" idx="6"/>
          </p:nvPr>
        </p:nvSpPr>
        <p:spPr>
          <a:xfrm>
            <a:off x="2419822" y="1711288"/>
            <a:ext cx="1679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58" name="Google Shape;258;p19"/>
          <p:cNvSpPr txBox="1">
            <a:spLocks noGrp="1"/>
          </p:cNvSpPr>
          <p:nvPr>
            <p:ph type="subTitle" idx="7"/>
          </p:nvPr>
        </p:nvSpPr>
        <p:spPr>
          <a:xfrm>
            <a:off x="2419822" y="1977516"/>
            <a:ext cx="1679700" cy="5097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2100"/>
              <a:buFont typeface="Space Mono"/>
              <a:buNone/>
              <a:defRPr sz="2100">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a:latin typeface="Space Mono"/>
                <a:ea typeface="Space Mono"/>
                <a:cs typeface="Space Mono"/>
                <a:sym typeface="Space Mono"/>
              </a:defRPr>
            </a:lvl9pPr>
          </a:lstStyle>
          <a:p>
            <a:endParaRPr/>
          </a:p>
        </p:txBody>
      </p:sp>
      <p:sp>
        <p:nvSpPr>
          <p:cNvPr id="259" name="Google Shape;259;p19"/>
          <p:cNvSpPr txBox="1">
            <a:spLocks noGrp="1"/>
          </p:cNvSpPr>
          <p:nvPr>
            <p:ph type="subTitle" idx="8"/>
          </p:nvPr>
        </p:nvSpPr>
        <p:spPr>
          <a:xfrm>
            <a:off x="5078613" y="213935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CUSTOM_2_1_2">
    <p:spTree>
      <p:nvGrpSpPr>
        <p:cNvPr id="1" name="Shape 260"/>
        <p:cNvGrpSpPr/>
        <p:nvPr/>
      </p:nvGrpSpPr>
      <p:grpSpPr>
        <a:xfrm>
          <a:off x="0" y="0"/>
          <a:ext cx="0" cy="0"/>
          <a:chOff x="0" y="0"/>
          <a:chExt cx="0" cy="0"/>
        </a:xfrm>
      </p:grpSpPr>
      <p:sp>
        <p:nvSpPr>
          <p:cNvPr id="261" name="Google Shape;261;p2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2" name="Google Shape;262;p20"/>
          <p:cNvSpPr txBox="1">
            <a:spLocks noGrp="1"/>
          </p:cNvSpPr>
          <p:nvPr>
            <p:ph type="subTitle" idx="1"/>
          </p:nvPr>
        </p:nvSpPr>
        <p:spPr>
          <a:xfrm>
            <a:off x="1531713" y="3629475"/>
            <a:ext cx="26427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3" name="Google Shape;263;p20"/>
          <p:cNvSpPr txBox="1">
            <a:spLocks noGrp="1"/>
          </p:cNvSpPr>
          <p:nvPr>
            <p:ph type="title" idx="2" hasCustomPrompt="1"/>
          </p:nvPr>
        </p:nvSpPr>
        <p:spPr>
          <a:xfrm>
            <a:off x="5001601" y="3306850"/>
            <a:ext cx="2642700" cy="61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3400" u="none"/>
            </a:lvl1pPr>
            <a:lvl2pPr lvl="1" algn="l" rtl="0">
              <a:spcBef>
                <a:spcPts val="0"/>
              </a:spcBef>
              <a:spcAft>
                <a:spcPts val="0"/>
              </a:spcAft>
              <a:buSzPts val="3400"/>
              <a:buNone/>
              <a:defRPr sz="3400" u="none"/>
            </a:lvl2pPr>
            <a:lvl3pPr lvl="2" algn="l" rtl="0">
              <a:spcBef>
                <a:spcPts val="0"/>
              </a:spcBef>
              <a:spcAft>
                <a:spcPts val="0"/>
              </a:spcAft>
              <a:buSzPts val="3400"/>
              <a:buNone/>
              <a:defRPr sz="3400" u="none"/>
            </a:lvl3pPr>
            <a:lvl4pPr lvl="3" algn="l" rtl="0">
              <a:spcBef>
                <a:spcPts val="0"/>
              </a:spcBef>
              <a:spcAft>
                <a:spcPts val="0"/>
              </a:spcAft>
              <a:buSzPts val="3400"/>
              <a:buNone/>
              <a:defRPr sz="3400" u="none"/>
            </a:lvl4pPr>
            <a:lvl5pPr lvl="4" algn="l" rtl="0">
              <a:spcBef>
                <a:spcPts val="0"/>
              </a:spcBef>
              <a:spcAft>
                <a:spcPts val="0"/>
              </a:spcAft>
              <a:buSzPts val="3400"/>
              <a:buNone/>
              <a:defRPr sz="3400" u="none"/>
            </a:lvl5pPr>
            <a:lvl6pPr lvl="5" algn="l" rtl="0">
              <a:spcBef>
                <a:spcPts val="0"/>
              </a:spcBef>
              <a:spcAft>
                <a:spcPts val="0"/>
              </a:spcAft>
              <a:buSzPts val="3400"/>
              <a:buNone/>
              <a:defRPr sz="3400" u="none"/>
            </a:lvl6pPr>
            <a:lvl7pPr lvl="6" algn="l" rtl="0">
              <a:spcBef>
                <a:spcPts val="0"/>
              </a:spcBef>
              <a:spcAft>
                <a:spcPts val="0"/>
              </a:spcAft>
              <a:buSzPts val="3400"/>
              <a:buNone/>
              <a:defRPr sz="3400" u="none"/>
            </a:lvl7pPr>
            <a:lvl8pPr lvl="7" algn="l" rtl="0">
              <a:spcBef>
                <a:spcPts val="0"/>
              </a:spcBef>
              <a:spcAft>
                <a:spcPts val="0"/>
              </a:spcAft>
              <a:buSzPts val="3400"/>
              <a:buNone/>
              <a:defRPr sz="3400" u="none"/>
            </a:lvl8pPr>
            <a:lvl9pPr lvl="8" algn="l" rtl="0">
              <a:spcBef>
                <a:spcPts val="0"/>
              </a:spcBef>
              <a:spcAft>
                <a:spcPts val="0"/>
              </a:spcAft>
              <a:buSzPts val="3400"/>
              <a:buNone/>
              <a:defRPr sz="3400" u="none"/>
            </a:lvl9pPr>
          </a:lstStyle>
          <a:p>
            <a:r>
              <a:t>xx%</a:t>
            </a:r>
          </a:p>
        </p:txBody>
      </p:sp>
      <p:sp>
        <p:nvSpPr>
          <p:cNvPr id="264" name="Google Shape;264;p20"/>
          <p:cNvSpPr txBox="1">
            <a:spLocks noGrp="1"/>
          </p:cNvSpPr>
          <p:nvPr>
            <p:ph type="subTitle" idx="3"/>
          </p:nvPr>
        </p:nvSpPr>
        <p:spPr>
          <a:xfrm>
            <a:off x="5001599" y="1530575"/>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65" name="Google Shape;265;p20"/>
          <p:cNvSpPr txBox="1">
            <a:spLocks noGrp="1"/>
          </p:cNvSpPr>
          <p:nvPr>
            <p:ph type="body" idx="4"/>
          </p:nvPr>
        </p:nvSpPr>
        <p:spPr>
          <a:xfrm>
            <a:off x="5001588" y="1796783"/>
            <a:ext cx="2642700" cy="831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66" name="Google Shape;266;p20"/>
          <p:cNvSpPr txBox="1">
            <a:spLocks noGrp="1"/>
          </p:cNvSpPr>
          <p:nvPr>
            <p:ph type="subTitle" idx="5"/>
          </p:nvPr>
        </p:nvSpPr>
        <p:spPr>
          <a:xfrm>
            <a:off x="1531713" y="3363275"/>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67" name="Google Shape;267;p20"/>
          <p:cNvSpPr txBox="1">
            <a:spLocks noGrp="1"/>
          </p:cNvSpPr>
          <p:nvPr>
            <p:ph type="subTitle" idx="6"/>
          </p:nvPr>
        </p:nvSpPr>
        <p:spPr>
          <a:xfrm>
            <a:off x="1531726" y="2801313"/>
            <a:ext cx="15012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68" name="Google Shape;268;p20"/>
          <p:cNvSpPr txBox="1">
            <a:spLocks noGrp="1"/>
          </p:cNvSpPr>
          <p:nvPr>
            <p:ph type="subTitle" idx="7"/>
          </p:nvPr>
        </p:nvSpPr>
        <p:spPr>
          <a:xfrm>
            <a:off x="3032925" y="2795150"/>
            <a:ext cx="13236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2100"/>
              <a:buFont typeface="Space Mono"/>
              <a:buNone/>
              <a:defRPr sz="2100">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a:latin typeface="Space Mono"/>
                <a:ea typeface="Space Mono"/>
                <a:cs typeface="Space Mono"/>
                <a:sym typeface="Space Mono"/>
              </a:defRPr>
            </a:lvl9pPr>
          </a:lstStyle>
          <a:p>
            <a:endParaRPr/>
          </a:p>
        </p:txBody>
      </p:sp>
      <p:sp>
        <p:nvSpPr>
          <p:cNvPr id="269" name="Google Shape;269;p20"/>
          <p:cNvSpPr txBox="1">
            <a:spLocks noGrp="1"/>
          </p:cNvSpPr>
          <p:nvPr>
            <p:ph type="subTitle" idx="8"/>
          </p:nvPr>
        </p:nvSpPr>
        <p:spPr>
          <a:xfrm>
            <a:off x="5001601" y="397205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3">
  <p:cSld name="CUSTOM_2_1_2_1">
    <p:spTree>
      <p:nvGrpSpPr>
        <p:cNvPr id="1" name="Shape 270"/>
        <p:cNvGrpSpPr/>
        <p:nvPr/>
      </p:nvGrpSpPr>
      <p:grpSpPr>
        <a:xfrm>
          <a:off x="0" y="0"/>
          <a:ext cx="0" cy="0"/>
          <a:chOff x="0" y="0"/>
          <a:chExt cx="0" cy="0"/>
        </a:xfrm>
      </p:grpSpPr>
      <p:sp>
        <p:nvSpPr>
          <p:cNvPr id="271" name="Google Shape;271;p21"/>
          <p:cNvSpPr txBox="1">
            <a:spLocks noGrp="1"/>
          </p:cNvSpPr>
          <p:nvPr>
            <p:ph type="subTitle" idx="1"/>
          </p:nvPr>
        </p:nvSpPr>
        <p:spPr>
          <a:xfrm>
            <a:off x="3705600" y="1295975"/>
            <a:ext cx="4403100" cy="4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272" name="Google Shape;272;p21"/>
          <p:cNvSpPr txBox="1">
            <a:spLocks noGrp="1"/>
          </p:cNvSpPr>
          <p:nvPr>
            <p:ph type="title" hasCustomPrompt="1"/>
          </p:nvPr>
        </p:nvSpPr>
        <p:spPr>
          <a:xfrm>
            <a:off x="3705600" y="668525"/>
            <a:ext cx="4403100" cy="786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4800"/>
              <a:buNone/>
              <a:defRPr sz="4800" u="none"/>
            </a:lvl1pPr>
            <a:lvl2pPr lvl="1" algn="ctr" rtl="0">
              <a:spcBef>
                <a:spcPts val="0"/>
              </a:spcBef>
              <a:spcAft>
                <a:spcPts val="0"/>
              </a:spcAft>
              <a:buSzPts val="4800"/>
              <a:buNone/>
              <a:defRPr sz="4800" u="none"/>
            </a:lvl2pPr>
            <a:lvl3pPr lvl="2" algn="ctr" rtl="0">
              <a:spcBef>
                <a:spcPts val="0"/>
              </a:spcBef>
              <a:spcAft>
                <a:spcPts val="0"/>
              </a:spcAft>
              <a:buSzPts val="4800"/>
              <a:buNone/>
              <a:defRPr sz="4800" u="none"/>
            </a:lvl3pPr>
            <a:lvl4pPr lvl="3" algn="ctr" rtl="0">
              <a:spcBef>
                <a:spcPts val="0"/>
              </a:spcBef>
              <a:spcAft>
                <a:spcPts val="0"/>
              </a:spcAft>
              <a:buSzPts val="4800"/>
              <a:buNone/>
              <a:defRPr sz="4800" u="none"/>
            </a:lvl4pPr>
            <a:lvl5pPr lvl="4" algn="ctr" rtl="0">
              <a:spcBef>
                <a:spcPts val="0"/>
              </a:spcBef>
              <a:spcAft>
                <a:spcPts val="0"/>
              </a:spcAft>
              <a:buSzPts val="4800"/>
              <a:buNone/>
              <a:defRPr sz="4800" u="none"/>
            </a:lvl5pPr>
            <a:lvl6pPr lvl="5" algn="ctr" rtl="0">
              <a:spcBef>
                <a:spcPts val="0"/>
              </a:spcBef>
              <a:spcAft>
                <a:spcPts val="0"/>
              </a:spcAft>
              <a:buSzPts val="4800"/>
              <a:buNone/>
              <a:defRPr sz="4800" u="none"/>
            </a:lvl6pPr>
            <a:lvl7pPr lvl="6" algn="ctr" rtl="0">
              <a:spcBef>
                <a:spcPts val="0"/>
              </a:spcBef>
              <a:spcAft>
                <a:spcPts val="0"/>
              </a:spcAft>
              <a:buSzPts val="4800"/>
              <a:buNone/>
              <a:defRPr sz="4800" u="none"/>
            </a:lvl7pPr>
            <a:lvl8pPr lvl="7" algn="ctr" rtl="0">
              <a:spcBef>
                <a:spcPts val="0"/>
              </a:spcBef>
              <a:spcAft>
                <a:spcPts val="0"/>
              </a:spcAft>
              <a:buSzPts val="4800"/>
              <a:buNone/>
              <a:defRPr sz="4800" u="none"/>
            </a:lvl8pPr>
            <a:lvl9pPr lvl="8" algn="ctr" rtl="0">
              <a:spcBef>
                <a:spcPts val="0"/>
              </a:spcBef>
              <a:spcAft>
                <a:spcPts val="0"/>
              </a:spcAft>
              <a:buSzPts val="4800"/>
              <a:buNone/>
              <a:defRPr sz="4800" u="none"/>
            </a:lvl9pPr>
          </a:lstStyle>
          <a:p>
            <a:r>
              <a:t>xx%</a:t>
            </a:r>
          </a:p>
        </p:txBody>
      </p:sp>
      <p:sp>
        <p:nvSpPr>
          <p:cNvPr id="273" name="Google Shape;273;p21"/>
          <p:cNvSpPr txBox="1">
            <a:spLocks noGrp="1"/>
          </p:cNvSpPr>
          <p:nvPr>
            <p:ph type="subTitle" idx="2"/>
          </p:nvPr>
        </p:nvSpPr>
        <p:spPr>
          <a:xfrm>
            <a:off x="3705600" y="4087275"/>
            <a:ext cx="4403100" cy="4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274" name="Google Shape;274;p21"/>
          <p:cNvSpPr txBox="1">
            <a:spLocks noGrp="1"/>
          </p:cNvSpPr>
          <p:nvPr>
            <p:ph type="title" idx="3" hasCustomPrompt="1"/>
          </p:nvPr>
        </p:nvSpPr>
        <p:spPr>
          <a:xfrm>
            <a:off x="3705600" y="3459825"/>
            <a:ext cx="4403100" cy="786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4800"/>
              <a:buNone/>
              <a:defRPr sz="4800" u="none"/>
            </a:lvl1pPr>
            <a:lvl2pPr lvl="1" algn="ctr" rtl="0">
              <a:spcBef>
                <a:spcPts val="0"/>
              </a:spcBef>
              <a:spcAft>
                <a:spcPts val="0"/>
              </a:spcAft>
              <a:buSzPts val="4800"/>
              <a:buNone/>
              <a:defRPr sz="4800" u="none"/>
            </a:lvl2pPr>
            <a:lvl3pPr lvl="2" algn="ctr" rtl="0">
              <a:spcBef>
                <a:spcPts val="0"/>
              </a:spcBef>
              <a:spcAft>
                <a:spcPts val="0"/>
              </a:spcAft>
              <a:buSzPts val="4800"/>
              <a:buNone/>
              <a:defRPr sz="4800" u="none"/>
            </a:lvl3pPr>
            <a:lvl4pPr lvl="3" algn="ctr" rtl="0">
              <a:spcBef>
                <a:spcPts val="0"/>
              </a:spcBef>
              <a:spcAft>
                <a:spcPts val="0"/>
              </a:spcAft>
              <a:buSzPts val="4800"/>
              <a:buNone/>
              <a:defRPr sz="4800" u="none"/>
            </a:lvl4pPr>
            <a:lvl5pPr lvl="4" algn="ctr" rtl="0">
              <a:spcBef>
                <a:spcPts val="0"/>
              </a:spcBef>
              <a:spcAft>
                <a:spcPts val="0"/>
              </a:spcAft>
              <a:buSzPts val="4800"/>
              <a:buNone/>
              <a:defRPr sz="4800" u="none"/>
            </a:lvl5pPr>
            <a:lvl6pPr lvl="5" algn="ctr" rtl="0">
              <a:spcBef>
                <a:spcPts val="0"/>
              </a:spcBef>
              <a:spcAft>
                <a:spcPts val="0"/>
              </a:spcAft>
              <a:buSzPts val="4800"/>
              <a:buNone/>
              <a:defRPr sz="4800" u="none"/>
            </a:lvl6pPr>
            <a:lvl7pPr lvl="6" algn="ctr" rtl="0">
              <a:spcBef>
                <a:spcPts val="0"/>
              </a:spcBef>
              <a:spcAft>
                <a:spcPts val="0"/>
              </a:spcAft>
              <a:buSzPts val="4800"/>
              <a:buNone/>
              <a:defRPr sz="4800" u="none"/>
            </a:lvl7pPr>
            <a:lvl8pPr lvl="7" algn="ctr" rtl="0">
              <a:spcBef>
                <a:spcPts val="0"/>
              </a:spcBef>
              <a:spcAft>
                <a:spcPts val="0"/>
              </a:spcAft>
              <a:buSzPts val="4800"/>
              <a:buNone/>
              <a:defRPr sz="4800" u="none"/>
            </a:lvl8pPr>
            <a:lvl9pPr lvl="8" algn="ctr" rtl="0">
              <a:spcBef>
                <a:spcPts val="0"/>
              </a:spcBef>
              <a:spcAft>
                <a:spcPts val="0"/>
              </a:spcAft>
              <a:buSzPts val="4800"/>
              <a:buNone/>
              <a:defRPr sz="4800" u="none"/>
            </a:lvl9pPr>
          </a:lstStyle>
          <a:p>
            <a:r>
              <a:t>xx%</a:t>
            </a:r>
          </a:p>
        </p:txBody>
      </p:sp>
      <p:sp>
        <p:nvSpPr>
          <p:cNvPr id="275" name="Google Shape;275;p21"/>
          <p:cNvSpPr txBox="1">
            <a:spLocks noGrp="1"/>
          </p:cNvSpPr>
          <p:nvPr>
            <p:ph type="subTitle" idx="4"/>
          </p:nvPr>
        </p:nvSpPr>
        <p:spPr>
          <a:xfrm>
            <a:off x="3705600" y="2691625"/>
            <a:ext cx="4403100" cy="4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276" name="Google Shape;276;p21"/>
          <p:cNvSpPr txBox="1">
            <a:spLocks noGrp="1"/>
          </p:cNvSpPr>
          <p:nvPr>
            <p:ph type="title" idx="5" hasCustomPrompt="1"/>
          </p:nvPr>
        </p:nvSpPr>
        <p:spPr>
          <a:xfrm>
            <a:off x="3705600" y="2064175"/>
            <a:ext cx="4403100" cy="786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4800"/>
              <a:buNone/>
              <a:defRPr sz="4800" u="none"/>
            </a:lvl1pPr>
            <a:lvl2pPr lvl="1" algn="ctr" rtl="0">
              <a:spcBef>
                <a:spcPts val="0"/>
              </a:spcBef>
              <a:spcAft>
                <a:spcPts val="0"/>
              </a:spcAft>
              <a:buSzPts val="4800"/>
              <a:buNone/>
              <a:defRPr sz="4800" u="none"/>
            </a:lvl2pPr>
            <a:lvl3pPr lvl="2" algn="ctr" rtl="0">
              <a:spcBef>
                <a:spcPts val="0"/>
              </a:spcBef>
              <a:spcAft>
                <a:spcPts val="0"/>
              </a:spcAft>
              <a:buSzPts val="4800"/>
              <a:buNone/>
              <a:defRPr sz="4800" u="none"/>
            </a:lvl3pPr>
            <a:lvl4pPr lvl="3" algn="ctr" rtl="0">
              <a:spcBef>
                <a:spcPts val="0"/>
              </a:spcBef>
              <a:spcAft>
                <a:spcPts val="0"/>
              </a:spcAft>
              <a:buSzPts val="4800"/>
              <a:buNone/>
              <a:defRPr sz="4800" u="none"/>
            </a:lvl4pPr>
            <a:lvl5pPr lvl="4" algn="ctr" rtl="0">
              <a:spcBef>
                <a:spcPts val="0"/>
              </a:spcBef>
              <a:spcAft>
                <a:spcPts val="0"/>
              </a:spcAft>
              <a:buSzPts val="4800"/>
              <a:buNone/>
              <a:defRPr sz="4800" u="none"/>
            </a:lvl5pPr>
            <a:lvl6pPr lvl="5" algn="ctr" rtl="0">
              <a:spcBef>
                <a:spcPts val="0"/>
              </a:spcBef>
              <a:spcAft>
                <a:spcPts val="0"/>
              </a:spcAft>
              <a:buSzPts val="4800"/>
              <a:buNone/>
              <a:defRPr sz="4800" u="none"/>
            </a:lvl6pPr>
            <a:lvl7pPr lvl="6" algn="ctr" rtl="0">
              <a:spcBef>
                <a:spcPts val="0"/>
              </a:spcBef>
              <a:spcAft>
                <a:spcPts val="0"/>
              </a:spcAft>
              <a:buSzPts val="4800"/>
              <a:buNone/>
              <a:defRPr sz="4800" u="none"/>
            </a:lvl7pPr>
            <a:lvl8pPr lvl="7" algn="ctr" rtl="0">
              <a:spcBef>
                <a:spcPts val="0"/>
              </a:spcBef>
              <a:spcAft>
                <a:spcPts val="0"/>
              </a:spcAft>
              <a:buSzPts val="4800"/>
              <a:buNone/>
              <a:defRPr sz="4800" u="none"/>
            </a:lvl8pPr>
            <a:lvl9pPr lvl="8" algn="ctr" rtl="0">
              <a:spcBef>
                <a:spcPts val="0"/>
              </a:spcBef>
              <a:spcAft>
                <a:spcPts val="0"/>
              </a:spcAft>
              <a:buSzPts val="4800"/>
              <a:buNone/>
              <a:defRPr sz="4800" u="none"/>
            </a:lvl9pPr>
          </a:lstStyle>
          <a:p>
            <a:r>
              <a:t>xx%</a:t>
            </a:r>
          </a:p>
        </p:txBody>
      </p:sp>
      <p:sp>
        <p:nvSpPr>
          <p:cNvPr id="277" name="Google Shape;277;p21"/>
          <p:cNvSpPr/>
          <p:nvPr/>
        </p:nvSpPr>
        <p:spPr>
          <a:xfrm>
            <a:off x="0" y="0"/>
            <a:ext cx="2670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8243182" y="966489"/>
            <a:ext cx="1801622" cy="1801473"/>
            <a:chOff x="5415250" y="86825"/>
            <a:chExt cx="3634500" cy="3634200"/>
          </a:xfrm>
        </p:grpSpPr>
        <p:sp>
          <p:nvSpPr>
            <p:cNvPr id="279" name="Google Shape;279;p21"/>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1"/>
          <p:cNvGrpSpPr/>
          <p:nvPr/>
        </p:nvGrpSpPr>
        <p:grpSpPr>
          <a:xfrm>
            <a:off x="-900805" y="-900736"/>
            <a:ext cx="1801622" cy="1801473"/>
            <a:chOff x="5415250" y="86825"/>
            <a:chExt cx="3634500" cy="3634200"/>
          </a:xfrm>
        </p:grpSpPr>
        <p:sp>
          <p:nvSpPr>
            <p:cNvPr id="282" name="Google Shape;282;p21"/>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1"/>
          <p:cNvGrpSpPr/>
          <p:nvPr/>
        </p:nvGrpSpPr>
        <p:grpSpPr>
          <a:xfrm>
            <a:off x="-900805" y="4242764"/>
            <a:ext cx="1801622" cy="1801473"/>
            <a:chOff x="5415250" y="86825"/>
            <a:chExt cx="3634500" cy="3634200"/>
          </a:xfrm>
        </p:grpSpPr>
        <p:sp>
          <p:nvSpPr>
            <p:cNvPr id="285" name="Google Shape;285;p21"/>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1"/>
          <p:cNvGrpSpPr/>
          <p:nvPr/>
        </p:nvGrpSpPr>
        <p:grpSpPr>
          <a:xfrm>
            <a:off x="728088" y="1814713"/>
            <a:ext cx="757175" cy="1514050"/>
            <a:chOff x="728088" y="1814713"/>
            <a:chExt cx="757175" cy="1514050"/>
          </a:xfrm>
        </p:grpSpPr>
        <p:sp>
          <p:nvSpPr>
            <p:cNvPr id="288" name="Google Shape;288;p21"/>
            <p:cNvSpPr/>
            <p:nvPr/>
          </p:nvSpPr>
          <p:spPr>
            <a:xfrm>
              <a:off x="728088" y="181471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728088" y="2571863"/>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4"/>
          <p:cNvSpPr txBox="1">
            <a:spLocks noGrp="1"/>
          </p:cNvSpPr>
          <p:nvPr>
            <p:ph type="body" idx="1"/>
          </p:nvPr>
        </p:nvSpPr>
        <p:spPr>
          <a:xfrm>
            <a:off x="977950" y="1682875"/>
            <a:ext cx="2181000" cy="1215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4"/>
          <p:cNvSpPr txBox="1">
            <a:spLocks noGrp="1"/>
          </p:cNvSpPr>
          <p:nvPr>
            <p:ph type="subTitle" idx="2"/>
          </p:nvPr>
        </p:nvSpPr>
        <p:spPr>
          <a:xfrm>
            <a:off x="713250" y="1257300"/>
            <a:ext cx="7717500" cy="400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 name="Google Shape;34;p4"/>
          <p:cNvGrpSpPr/>
          <p:nvPr/>
        </p:nvGrpSpPr>
        <p:grpSpPr>
          <a:xfrm>
            <a:off x="842181" y="4461354"/>
            <a:ext cx="1364391" cy="1364279"/>
            <a:chOff x="5415250" y="86825"/>
            <a:chExt cx="3634500" cy="3634200"/>
          </a:xfrm>
        </p:grpSpPr>
        <p:sp>
          <p:nvSpPr>
            <p:cNvPr id="35" name="Google Shape;35;p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4"/>
          <p:cNvGrpSpPr/>
          <p:nvPr/>
        </p:nvGrpSpPr>
        <p:grpSpPr>
          <a:xfrm>
            <a:off x="6320526" y="4925943"/>
            <a:ext cx="1534829" cy="435070"/>
            <a:chOff x="10019200" y="1333725"/>
            <a:chExt cx="493800" cy="139975"/>
          </a:xfrm>
        </p:grpSpPr>
        <p:sp>
          <p:nvSpPr>
            <p:cNvPr id="38" name="Google Shape;38;p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4"/>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4"/>
          <p:cNvGrpSpPr/>
          <p:nvPr/>
        </p:nvGrpSpPr>
        <p:grpSpPr>
          <a:xfrm>
            <a:off x="8243182" y="-900736"/>
            <a:ext cx="1801622" cy="1801473"/>
            <a:chOff x="5415250" y="86825"/>
            <a:chExt cx="3634500" cy="3634200"/>
          </a:xfrm>
        </p:grpSpPr>
        <p:sp>
          <p:nvSpPr>
            <p:cNvPr id="44" name="Google Shape;44;p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290"/>
        <p:cNvGrpSpPr/>
        <p:nvPr/>
      </p:nvGrpSpPr>
      <p:grpSpPr>
        <a:xfrm>
          <a:off x="0" y="0"/>
          <a:ext cx="0" cy="0"/>
          <a:chOff x="0" y="0"/>
          <a:chExt cx="0" cy="0"/>
        </a:xfrm>
      </p:grpSpPr>
      <p:grpSp>
        <p:nvGrpSpPr>
          <p:cNvPr id="291" name="Google Shape;291;p22"/>
          <p:cNvGrpSpPr/>
          <p:nvPr/>
        </p:nvGrpSpPr>
        <p:grpSpPr>
          <a:xfrm>
            <a:off x="7252526" y="4928405"/>
            <a:ext cx="1534829" cy="435070"/>
            <a:chOff x="10019200" y="1333725"/>
            <a:chExt cx="493800" cy="139975"/>
          </a:xfrm>
        </p:grpSpPr>
        <p:sp>
          <p:nvSpPr>
            <p:cNvPr id="292" name="Google Shape;292;p22"/>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2"/>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2"/>
          <p:cNvGrpSpPr/>
          <p:nvPr/>
        </p:nvGrpSpPr>
        <p:grpSpPr>
          <a:xfrm>
            <a:off x="8430743" y="52929"/>
            <a:ext cx="1364391" cy="1364279"/>
            <a:chOff x="5415250" y="86825"/>
            <a:chExt cx="3634500" cy="3634200"/>
          </a:xfrm>
        </p:grpSpPr>
        <p:sp>
          <p:nvSpPr>
            <p:cNvPr id="298" name="Google Shape;298;p22"/>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2"/>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301"/>
        <p:cNvGrpSpPr/>
        <p:nvPr/>
      </p:nvGrpSpPr>
      <p:grpSpPr>
        <a:xfrm>
          <a:off x="0" y="0"/>
          <a:ext cx="0" cy="0"/>
          <a:chOff x="0" y="0"/>
          <a:chExt cx="0" cy="0"/>
        </a:xfrm>
      </p:grpSpPr>
      <p:grpSp>
        <p:nvGrpSpPr>
          <p:cNvPr id="302" name="Google Shape;302;p23"/>
          <p:cNvGrpSpPr/>
          <p:nvPr/>
        </p:nvGrpSpPr>
        <p:grpSpPr>
          <a:xfrm>
            <a:off x="-682194" y="2264103"/>
            <a:ext cx="1364391" cy="1364279"/>
            <a:chOff x="5415250" y="86825"/>
            <a:chExt cx="3634500" cy="3634200"/>
          </a:xfrm>
        </p:grpSpPr>
        <p:sp>
          <p:nvSpPr>
            <p:cNvPr id="303" name="Google Shape;303;p23"/>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3"/>
          <p:cNvSpPr/>
          <p:nvPr/>
        </p:nvSpPr>
        <p:spPr>
          <a:xfrm>
            <a:off x="878735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23"/>
          <p:cNvGrpSpPr/>
          <p:nvPr/>
        </p:nvGrpSpPr>
        <p:grpSpPr>
          <a:xfrm>
            <a:off x="241368" y="4925955"/>
            <a:ext cx="1185312" cy="435070"/>
            <a:chOff x="10131650" y="1333725"/>
            <a:chExt cx="381350" cy="139975"/>
          </a:xfrm>
        </p:grpSpPr>
        <p:sp>
          <p:nvSpPr>
            <p:cNvPr id="307" name="Google Shape;307;p2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3"/>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2_1_1_2_1">
    <p:spTree>
      <p:nvGrpSpPr>
        <p:cNvPr id="1" name="Shape 311"/>
        <p:cNvGrpSpPr/>
        <p:nvPr/>
      </p:nvGrpSpPr>
      <p:grpSpPr>
        <a:xfrm>
          <a:off x="0" y="0"/>
          <a:ext cx="0" cy="0"/>
          <a:chOff x="0" y="0"/>
          <a:chExt cx="0" cy="0"/>
        </a:xfrm>
      </p:grpSpPr>
      <p:grpSp>
        <p:nvGrpSpPr>
          <p:cNvPr id="312" name="Google Shape;312;p24"/>
          <p:cNvGrpSpPr/>
          <p:nvPr/>
        </p:nvGrpSpPr>
        <p:grpSpPr>
          <a:xfrm>
            <a:off x="8159756" y="4159082"/>
            <a:ext cx="1969172" cy="1969010"/>
            <a:chOff x="5415250" y="86825"/>
            <a:chExt cx="3634500" cy="3634200"/>
          </a:xfrm>
        </p:grpSpPr>
        <p:sp>
          <p:nvSpPr>
            <p:cNvPr id="313" name="Google Shape;313;p2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4"/>
          <p:cNvGrpSpPr/>
          <p:nvPr/>
        </p:nvGrpSpPr>
        <p:grpSpPr>
          <a:xfrm>
            <a:off x="-984582" y="-984506"/>
            <a:ext cx="1969172" cy="1969010"/>
            <a:chOff x="5415250" y="86825"/>
            <a:chExt cx="3634500" cy="3634200"/>
          </a:xfrm>
        </p:grpSpPr>
        <p:sp>
          <p:nvSpPr>
            <p:cNvPr id="316" name="Google Shape;316;p2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4"/>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2_1_1_1_1_1_1">
    <p:spTree>
      <p:nvGrpSpPr>
        <p:cNvPr id="1" name="Shape 319"/>
        <p:cNvGrpSpPr/>
        <p:nvPr/>
      </p:nvGrpSpPr>
      <p:grpSpPr>
        <a:xfrm>
          <a:off x="0" y="0"/>
          <a:ext cx="0" cy="0"/>
          <a:chOff x="0" y="0"/>
          <a:chExt cx="0" cy="0"/>
        </a:xfrm>
      </p:grpSpPr>
      <p:sp>
        <p:nvSpPr>
          <p:cNvPr id="320" name="Google Shape;320;p25"/>
          <p:cNvSpPr txBox="1">
            <a:spLocks noGrp="1"/>
          </p:cNvSpPr>
          <p:nvPr>
            <p:ph type="title"/>
          </p:nvPr>
        </p:nvSpPr>
        <p:spPr>
          <a:xfrm>
            <a:off x="860875" y="1046350"/>
            <a:ext cx="3273300" cy="738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sp>
        <p:nvSpPr>
          <p:cNvPr id="321" name="Google Shape;321;p25"/>
          <p:cNvSpPr txBox="1">
            <a:spLocks noGrp="1"/>
          </p:cNvSpPr>
          <p:nvPr>
            <p:ph type="subTitle" idx="1"/>
          </p:nvPr>
        </p:nvSpPr>
        <p:spPr>
          <a:xfrm>
            <a:off x="860875" y="1785250"/>
            <a:ext cx="3273300" cy="13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1850"/>
              <a:buNone/>
              <a:defRPr sz="1850"/>
            </a:lvl2pPr>
            <a:lvl3pPr lvl="2" rtl="0">
              <a:lnSpc>
                <a:spcPct val="100000"/>
              </a:lnSpc>
              <a:spcBef>
                <a:spcPts val="0"/>
              </a:spcBef>
              <a:spcAft>
                <a:spcPts val="0"/>
              </a:spcAft>
              <a:buSzPts val="1850"/>
              <a:buNone/>
              <a:defRPr sz="1850"/>
            </a:lvl3pPr>
            <a:lvl4pPr lvl="3" rtl="0">
              <a:lnSpc>
                <a:spcPct val="100000"/>
              </a:lnSpc>
              <a:spcBef>
                <a:spcPts val="0"/>
              </a:spcBef>
              <a:spcAft>
                <a:spcPts val="0"/>
              </a:spcAft>
              <a:buSzPts val="1850"/>
              <a:buNone/>
              <a:defRPr sz="1850"/>
            </a:lvl4pPr>
            <a:lvl5pPr lvl="4" rtl="0">
              <a:lnSpc>
                <a:spcPct val="100000"/>
              </a:lnSpc>
              <a:spcBef>
                <a:spcPts val="0"/>
              </a:spcBef>
              <a:spcAft>
                <a:spcPts val="0"/>
              </a:spcAft>
              <a:buSzPts val="1850"/>
              <a:buNone/>
              <a:defRPr sz="1850"/>
            </a:lvl5pPr>
            <a:lvl6pPr lvl="5" rtl="0">
              <a:lnSpc>
                <a:spcPct val="100000"/>
              </a:lnSpc>
              <a:spcBef>
                <a:spcPts val="0"/>
              </a:spcBef>
              <a:spcAft>
                <a:spcPts val="0"/>
              </a:spcAft>
              <a:buSzPts val="1850"/>
              <a:buNone/>
              <a:defRPr sz="1850"/>
            </a:lvl6pPr>
            <a:lvl7pPr lvl="6" rtl="0">
              <a:lnSpc>
                <a:spcPct val="100000"/>
              </a:lnSpc>
              <a:spcBef>
                <a:spcPts val="0"/>
              </a:spcBef>
              <a:spcAft>
                <a:spcPts val="0"/>
              </a:spcAft>
              <a:buSzPts val="1850"/>
              <a:buNone/>
              <a:defRPr sz="1850"/>
            </a:lvl7pPr>
            <a:lvl8pPr lvl="7" rtl="0">
              <a:lnSpc>
                <a:spcPct val="100000"/>
              </a:lnSpc>
              <a:spcBef>
                <a:spcPts val="0"/>
              </a:spcBef>
              <a:spcAft>
                <a:spcPts val="0"/>
              </a:spcAft>
              <a:buSzPts val="1850"/>
              <a:buNone/>
              <a:defRPr sz="1850"/>
            </a:lvl8pPr>
            <a:lvl9pPr lvl="8" rtl="0">
              <a:lnSpc>
                <a:spcPct val="100000"/>
              </a:lnSpc>
              <a:spcBef>
                <a:spcPts val="0"/>
              </a:spcBef>
              <a:spcAft>
                <a:spcPts val="0"/>
              </a:spcAft>
              <a:buSzPts val="1850"/>
              <a:buNone/>
              <a:defRPr sz="1850"/>
            </a:lvl9pPr>
          </a:lstStyle>
          <a:p>
            <a:endParaRPr/>
          </a:p>
        </p:txBody>
      </p:sp>
      <p:sp>
        <p:nvSpPr>
          <p:cNvPr id="322" name="Google Shape;322;p25"/>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25"/>
          <p:cNvGrpSpPr/>
          <p:nvPr/>
        </p:nvGrpSpPr>
        <p:grpSpPr>
          <a:xfrm>
            <a:off x="-1414859" y="-1414503"/>
            <a:ext cx="2829095" cy="2828861"/>
            <a:chOff x="5415250" y="86825"/>
            <a:chExt cx="3634500" cy="3634200"/>
          </a:xfrm>
        </p:grpSpPr>
        <p:sp>
          <p:nvSpPr>
            <p:cNvPr id="324" name="Google Shape;324;p25"/>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2_1_1_1_1_1_1_1">
    <p:spTree>
      <p:nvGrpSpPr>
        <p:cNvPr id="1" name="Shape 326"/>
        <p:cNvGrpSpPr/>
        <p:nvPr/>
      </p:nvGrpSpPr>
      <p:grpSpPr>
        <a:xfrm>
          <a:off x="0" y="0"/>
          <a:ext cx="0" cy="0"/>
          <a:chOff x="0" y="0"/>
          <a:chExt cx="0" cy="0"/>
        </a:xfrm>
      </p:grpSpPr>
      <p:sp>
        <p:nvSpPr>
          <p:cNvPr id="327" name="Google Shape;327;p26"/>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txBox="1">
            <a:spLocks noGrp="1"/>
          </p:cNvSpPr>
          <p:nvPr>
            <p:ph type="body" idx="1"/>
          </p:nvPr>
        </p:nvSpPr>
        <p:spPr>
          <a:xfrm>
            <a:off x="4501838" y="2032650"/>
            <a:ext cx="3871500" cy="2103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29" name="Google Shape;329;p26"/>
          <p:cNvSpPr txBox="1">
            <a:spLocks noGrp="1"/>
          </p:cNvSpPr>
          <p:nvPr>
            <p:ph type="title"/>
          </p:nvPr>
        </p:nvSpPr>
        <p:spPr>
          <a:xfrm>
            <a:off x="4501850" y="667100"/>
            <a:ext cx="3871500" cy="122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grpSp>
        <p:nvGrpSpPr>
          <p:cNvPr id="330" name="Google Shape;330;p26"/>
          <p:cNvGrpSpPr/>
          <p:nvPr/>
        </p:nvGrpSpPr>
        <p:grpSpPr>
          <a:xfrm>
            <a:off x="8223690" y="324454"/>
            <a:ext cx="555696" cy="555717"/>
            <a:chOff x="9997265" y="2879004"/>
            <a:chExt cx="555696" cy="555717"/>
          </a:xfrm>
        </p:grpSpPr>
        <p:sp>
          <p:nvSpPr>
            <p:cNvPr id="331" name="Google Shape;331;p26"/>
            <p:cNvSpPr/>
            <p:nvPr/>
          </p:nvSpPr>
          <p:spPr>
            <a:xfrm>
              <a:off x="9997265" y="2879004"/>
              <a:ext cx="555696" cy="555717"/>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332" name="Google Shape;332;p26"/>
            <p:cNvSpPr/>
            <p:nvPr/>
          </p:nvSpPr>
          <p:spPr>
            <a:xfrm>
              <a:off x="10110287" y="2992062"/>
              <a:ext cx="329652" cy="329601"/>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333"/>
        <p:cNvGrpSpPr/>
        <p:nvPr/>
      </p:nvGrpSpPr>
      <p:grpSpPr>
        <a:xfrm>
          <a:off x="0" y="0"/>
          <a:ext cx="0" cy="0"/>
          <a:chOff x="0" y="0"/>
          <a:chExt cx="0" cy="0"/>
        </a:xfrm>
      </p:grpSpPr>
      <p:grpSp>
        <p:nvGrpSpPr>
          <p:cNvPr id="334" name="Google Shape;334;p27"/>
          <p:cNvGrpSpPr/>
          <p:nvPr/>
        </p:nvGrpSpPr>
        <p:grpSpPr>
          <a:xfrm>
            <a:off x="-1414859" y="-1414503"/>
            <a:ext cx="2829095" cy="2828861"/>
            <a:chOff x="5415250" y="86825"/>
            <a:chExt cx="3634500" cy="3634200"/>
          </a:xfrm>
        </p:grpSpPr>
        <p:sp>
          <p:nvSpPr>
            <p:cNvPr id="335" name="Google Shape;335;p27"/>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7"/>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9" name="Google Shape;339;p27"/>
          <p:cNvSpPr txBox="1">
            <a:spLocks noGrp="1"/>
          </p:cNvSpPr>
          <p:nvPr>
            <p:ph type="body" idx="1"/>
          </p:nvPr>
        </p:nvSpPr>
        <p:spPr>
          <a:xfrm>
            <a:off x="713225" y="1773875"/>
            <a:ext cx="3780900" cy="2656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1600"/>
              </a:spcBef>
              <a:spcAft>
                <a:spcPts val="0"/>
              </a:spcAft>
              <a:buClr>
                <a:schemeClr val="dk1"/>
              </a:buClr>
              <a:buSzPts val="1400"/>
              <a:buChar char="○"/>
              <a:defRPr>
                <a:solidFill>
                  <a:schemeClr val="dk1"/>
                </a:solidFill>
              </a:defRPr>
            </a:lvl2pPr>
            <a:lvl3pPr marL="1371600" lvl="2" indent="-317500" rtl="0">
              <a:lnSpc>
                <a:spcPct val="100000"/>
              </a:lnSpc>
              <a:spcBef>
                <a:spcPts val="1600"/>
              </a:spcBef>
              <a:spcAft>
                <a:spcPts val="0"/>
              </a:spcAft>
              <a:buClr>
                <a:schemeClr val="dk1"/>
              </a:buClr>
              <a:buSzPts val="1400"/>
              <a:buChar char="■"/>
              <a:defRPr>
                <a:solidFill>
                  <a:schemeClr val="dk1"/>
                </a:solidFill>
              </a:defRPr>
            </a:lvl3pPr>
            <a:lvl4pPr marL="1828800" lvl="3" indent="-317500" rtl="0">
              <a:lnSpc>
                <a:spcPct val="100000"/>
              </a:lnSpc>
              <a:spcBef>
                <a:spcPts val="1600"/>
              </a:spcBef>
              <a:spcAft>
                <a:spcPts val="0"/>
              </a:spcAft>
              <a:buClr>
                <a:schemeClr val="dk1"/>
              </a:buClr>
              <a:buSzPts val="1400"/>
              <a:buChar char="●"/>
              <a:defRPr>
                <a:solidFill>
                  <a:schemeClr val="dk1"/>
                </a:solidFill>
              </a:defRPr>
            </a:lvl4pPr>
            <a:lvl5pPr marL="2286000" lvl="4" indent="-317500" rtl="0">
              <a:lnSpc>
                <a:spcPct val="100000"/>
              </a:lnSpc>
              <a:spcBef>
                <a:spcPts val="1600"/>
              </a:spcBef>
              <a:spcAft>
                <a:spcPts val="0"/>
              </a:spcAft>
              <a:buClr>
                <a:schemeClr val="dk1"/>
              </a:buClr>
              <a:buSzPts val="1400"/>
              <a:buChar char="○"/>
              <a:defRPr>
                <a:solidFill>
                  <a:schemeClr val="dk1"/>
                </a:solidFill>
              </a:defRPr>
            </a:lvl5pPr>
            <a:lvl6pPr marL="2743200" lvl="5" indent="-317500" rtl="0">
              <a:lnSpc>
                <a:spcPct val="100000"/>
              </a:lnSpc>
              <a:spcBef>
                <a:spcPts val="1600"/>
              </a:spcBef>
              <a:spcAft>
                <a:spcPts val="0"/>
              </a:spcAft>
              <a:buClr>
                <a:schemeClr val="dk1"/>
              </a:buClr>
              <a:buSzPts val="1400"/>
              <a:buChar char="■"/>
              <a:defRPr>
                <a:solidFill>
                  <a:schemeClr val="dk1"/>
                </a:solidFill>
              </a:defRPr>
            </a:lvl6pPr>
            <a:lvl7pPr marL="3200400" lvl="6" indent="-317500" rtl="0">
              <a:lnSpc>
                <a:spcPct val="100000"/>
              </a:lnSpc>
              <a:spcBef>
                <a:spcPts val="1600"/>
              </a:spcBef>
              <a:spcAft>
                <a:spcPts val="0"/>
              </a:spcAft>
              <a:buClr>
                <a:schemeClr val="dk1"/>
              </a:buClr>
              <a:buSzPts val="1400"/>
              <a:buChar char="●"/>
              <a:defRPr>
                <a:solidFill>
                  <a:schemeClr val="dk1"/>
                </a:solidFill>
              </a:defRPr>
            </a:lvl7pPr>
            <a:lvl8pPr marL="3657600" lvl="7" indent="-317500" rtl="0">
              <a:lnSpc>
                <a:spcPct val="100000"/>
              </a:lnSpc>
              <a:spcBef>
                <a:spcPts val="1600"/>
              </a:spcBef>
              <a:spcAft>
                <a:spcPts val="0"/>
              </a:spcAft>
              <a:buClr>
                <a:schemeClr val="dk1"/>
              </a:buClr>
              <a:buSzPts val="1400"/>
              <a:buChar char="○"/>
              <a:defRPr>
                <a:solidFill>
                  <a:schemeClr val="dk1"/>
                </a:solidFill>
              </a:defRPr>
            </a:lvl8pPr>
            <a:lvl9pPr marL="4114800" lvl="8" indent="-317500" rtl="0">
              <a:lnSpc>
                <a:spcPct val="100000"/>
              </a:lnSpc>
              <a:spcBef>
                <a:spcPts val="1600"/>
              </a:spcBef>
              <a:spcAft>
                <a:spcPts val="1600"/>
              </a:spcAft>
              <a:buClr>
                <a:schemeClr val="dk1"/>
              </a:buClr>
              <a:buSzPts val="1400"/>
              <a:buChar char="■"/>
              <a:defRPr>
                <a:solidFill>
                  <a:schemeClr val="dk1"/>
                </a:solidFill>
              </a:defRPr>
            </a:lvl9pPr>
          </a:lstStyle>
          <a:p>
            <a:endParaRPr/>
          </a:p>
        </p:txBody>
      </p:sp>
      <p:sp>
        <p:nvSpPr>
          <p:cNvPr id="340" name="Google Shape;340;p27"/>
          <p:cNvSpPr txBox="1">
            <a:spLocks noGrp="1"/>
          </p:cNvSpPr>
          <p:nvPr>
            <p:ph type="body" idx="2"/>
          </p:nvPr>
        </p:nvSpPr>
        <p:spPr>
          <a:xfrm>
            <a:off x="4651325" y="1773875"/>
            <a:ext cx="3780900" cy="2656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1600"/>
              </a:spcBef>
              <a:spcAft>
                <a:spcPts val="0"/>
              </a:spcAft>
              <a:buClr>
                <a:schemeClr val="dk1"/>
              </a:buClr>
              <a:buSzPts val="1400"/>
              <a:buChar char="○"/>
              <a:defRPr>
                <a:solidFill>
                  <a:schemeClr val="dk1"/>
                </a:solidFill>
              </a:defRPr>
            </a:lvl2pPr>
            <a:lvl3pPr marL="1371600" lvl="2" indent="-317500" rtl="0">
              <a:lnSpc>
                <a:spcPct val="100000"/>
              </a:lnSpc>
              <a:spcBef>
                <a:spcPts val="1600"/>
              </a:spcBef>
              <a:spcAft>
                <a:spcPts val="0"/>
              </a:spcAft>
              <a:buClr>
                <a:schemeClr val="dk1"/>
              </a:buClr>
              <a:buSzPts val="1400"/>
              <a:buChar char="■"/>
              <a:defRPr>
                <a:solidFill>
                  <a:schemeClr val="dk1"/>
                </a:solidFill>
              </a:defRPr>
            </a:lvl3pPr>
            <a:lvl4pPr marL="1828800" lvl="3" indent="-317500" rtl="0">
              <a:lnSpc>
                <a:spcPct val="100000"/>
              </a:lnSpc>
              <a:spcBef>
                <a:spcPts val="1600"/>
              </a:spcBef>
              <a:spcAft>
                <a:spcPts val="0"/>
              </a:spcAft>
              <a:buClr>
                <a:schemeClr val="dk1"/>
              </a:buClr>
              <a:buSzPts val="1400"/>
              <a:buChar char="●"/>
              <a:defRPr>
                <a:solidFill>
                  <a:schemeClr val="dk1"/>
                </a:solidFill>
              </a:defRPr>
            </a:lvl4pPr>
            <a:lvl5pPr marL="2286000" lvl="4" indent="-317500" rtl="0">
              <a:lnSpc>
                <a:spcPct val="100000"/>
              </a:lnSpc>
              <a:spcBef>
                <a:spcPts val="1600"/>
              </a:spcBef>
              <a:spcAft>
                <a:spcPts val="0"/>
              </a:spcAft>
              <a:buClr>
                <a:schemeClr val="dk1"/>
              </a:buClr>
              <a:buSzPts val="1400"/>
              <a:buChar char="○"/>
              <a:defRPr>
                <a:solidFill>
                  <a:schemeClr val="dk1"/>
                </a:solidFill>
              </a:defRPr>
            </a:lvl5pPr>
            <a:lvl6pPr marL="2743200" lvl="5" indent="-317500" rtl="0">
              <a:lnSpc>
                <a:spcPct val="100000"/>
              </a:lnSpc>
              <a:spcBef>
                <a:spcPts val="1600"/>
              </a:spcBef>
              <a:spcAft>
                <a:spcPts val="0"/>
              </a:spcAft>
              <a:buClr>
                <a:schemeClr val="dk1"/>
              </a:buClr>
              <a:buSzPts val="1400"/>
              <a:buChar char="■"/>
              <a:defRPr>
                <a:solidFill>
                  <a:schemeClr val="dk1"/>
                </a:solidFill>
              </a:defRPr>
            </a:lvl6pPr>
            <a:lvl7pPr marL="3200400" lvl="6" indent="-317500" rtl="0">
              <a:lnSpc>
                <a:spcPct val="100000"/>
              </a:lnSpc>
              <a:spcBef>
                <a:spcPts val="1600"/>
              </a:spcBef>
              <a:spcAft>
                <a:spcPts val="0"/>
              </a:spcAft>
              <a:buClr>
                <a:schemeClr val="dk1"/>
              </a:buClr>
              <a:buSzPts val="1400"/>
              <a:buChar char="●"/>
              <a:defRPr>
                <a:solidFill>
                  <a:schemeClr val="dk1"/>
                </a:solidFill>
              </a:defRPr>
            </a:lvl7pPr>
            <a:lvl8pPr marL="3657600" lvl="7" indent="-317500" rtl="0">
              <a:lnSpc>
                <a:spcPct val="100000"/>
              </a:lnSpc>
              <a:spcBef>
                <a:spcPts val="1600"/>
              </a:spcBef>
              <a:spcAft>
                <a:spcPts val="0"/>
              </a:spcAft>
              <a:buClr>
                <a:schemeClr val="dk1"/>
              </a:buClr>
              <a:buSzPts val="1400"/>
              <a:buChar char="○"/>
              <a:defRPr>
                <a:solidFill>
                  <a:schemeClr val="dk1"/>
                </a:solidFill>
              </a:defRPr>
            </a:lvl8pPr>
            <a:lvl9pPr marL="4114800" lvl="8" indent="-317500" rtl="0">
              <a:lnSpc>
                <a:spcPct val="100000"/>
              </a:lnSpc>
              <a:spcBef>
                <a:spcPts val="1600"/>
              </a:spcBef>
              <a:spcAft>
                <a:spcPts val="1600"/>
              </a:spcAft>
              <a:buClr>
                <a:schemeClr val="dk1"/>
              </a:buClr>
              <a:buSzPts val="1400"/>
              <a:buChar char="■"/>
              <a:defRPr>
                <a:solidFill>
                  <a:schemeClr val="dk1"/>
                </a:solidFill>
              </a:defRPr>
            </a:lvl9pPr>
          </a:lstStyle>
          <a:p>
            <a:endParaRPr/>
          </a:p>
        </p:txBody>
      </p:sp>
      <p:sp>
        <p:nvSpPr>
          <p:cNvPr id="341" name="Google Shape;341;p27"/>
          <p:cNvSpPr txBox="1">
            <a:spLocks noGrp="1"/>
          </p:cNvSpPr>
          <p:nvPr>
            <p:ph type="subTitle" idx="3"/>
          </p:nvPr>
        </p:nvSpPr>
        <p:spPr>
          <a:xfrm>
            <a:off x="713250" y="1257300"/>
            <a:ext cx="7717500" cy="400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342"/>
        <p:cNvGrpSpPr/>
        <p:nvPr/>
      </p:nvGrpSpPr>
      <p:grpSpPr>
        <a:xfrm>
          <a:off x="0" y="0"/>
          <a:ext cx="0" cy="0"/>
          <a:chOff x="0" y="0"/>
          <a:chExt cx="0" cy="0"/>
        </a:xfrm>
      </p:grpSpPr>
      <p:grpSp>
        <p:nvGrpSpPr>
          <p:cNvPr id="343" name="Google Shape;343;p28"/>
          <p:cNvGrpSpPr/>
          <p:nvPr/>
        </p:nvGrpSpPr>
        <p:grpSpPr>
          <a:xfrm>
            <a:off x="7952337" y="4443043"/>
            <a:ext cx="835018" cy="435070"/>
            <a:chOff x="10244350" y="1333725"/>
            <a:chExt cx="268650" cy="139975"/>
          </a:xfrm>
        </p:grpSpPr>
        <p:sp>
          <p:nvSpPr>
            <p:cNvPr id="344" name="Google Shape;344;p28"/>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8"/>
          <p:cNvGrpSpPr/>
          <p:nvPr/>
        </p:nvGrpSpPr>
        <p:grpSpPr>
          <a:xfrm>
            <a:off x="-1398740" y="2525209"/>
            <a:ext cx="2797475" cy="2796880"/>
            <a:chOff x="5415250" y="86825"/>
            <a:chExt cx="3634500" cy="3634200"/>
          </a:xfrm>
        </p:grpSpPr>
        <p:sp>
          <p:nvSpPr>
            <p:cNvPr id="347" name="Google Shape;347;p28"/>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8"/>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0" name="Google Shape;350;p28"/>
          <p:cNvSpPr txBox="1">
            <a:spLocks noGrp="1"/>
          </p:cNvSpPr>
          <p:nvPr>
            <p:ph type="body" idx="1"/>
          </p:nvPr>
        </p:nvSpPr>
        <p:spPr>
          <a:xfrm>
            <a:off x="1624370" y="3111625"/>
            <a:ext cx="2546700" cy="1477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1600"/>
              </a:spcBef>
              <a:spcAft>
                <a:spcPts val="0"/>
              </a:spcAft>
              <a:buClr>
                <a:schemeClr val="dk1"/>
              </a:buClr>
              <a:buSzPts val="1400"/>
              <a:buChar char="○"/>
              <a:defRPr>
                <a:solidFill>
                  <a:schemeClr val="dk1"/>
                </a:solidFill>
              </a:defRPr>
            </a:lvl2pPr>
            <a:lvl3pPr marL="1371600" lvl="2" indent="-317500" rtl="0">
              <a:lnSpc>
                <a:spcPct val="100000"/>
              </a:lnSpc>
              <a:spcBef>
                <a:spcPts val="1600"/>
              </a:spcBef>
              <a:spcAft>
                <a:spcPts val="0"/>
              </a:spcAft>
              <a:buClr>
                <a:schemeClr val="dk1"/>
              </a:buClr>
              <a:buSzPts val="1400"/>
              <a:buChar char="■"/>
              <a:defRPr>
                <a:solidFill>
                  <a:schemeClr val="dk1"/>
                </a:solidFill>
              </a:defRPr>
            </a:lvl3pPr>
            <a:lvl4pPr marL="1828800" lvl="3" indent="-317500" rtl="0">
              <a:lnSpc>
                <a:spcPct val="100000"/>
              </a:lnSpc>
              <a:spcBef>
                <a:spcPts val="1600"/>
              </a:spcBef>
              <a:spcAft>
                <a:spcPts val="0"/>
              </a:spcAft>
              <a:buClr>
                <a:schemeClr val="dk1"/>
              </a:buClr>
              <a:buSzPts val="1400"/>
              <a:buChar char="●"/>
              <a:defRPr>
                <a:solidFill>
                  <a:schemeClr val="dk1"/>
                </a:solidFill>
              </a:defRPr>
            </a:lvl4pPr>
            <a:lvl5pPr marL="2286000" lvl="4" indent="-317500" rtl="0">
              <a:lnSpc>
                <a:spcPct val="100000"/>
              </a:lnSpc>
              <a:spcBef>
                <a:spcPts val="1600"/>
              </a:spcBef>
              <a:spcAft>
                <a:spcPts val="0"/>
              </a:spcAft>
              <a:buClr>
                <a:schemeClr val="dk1"/>
              </a:buClr>
              <a:buSzPts val="1400"/>
              <a:buChar char="○"/>
              <a:defRPr>
                <a:solidFill>
                  <a:schemeClr val="dk1"/>
                </a:solidFill>
              </a:defRPr>
            </a:lvl5pPr>
            <a:lvl6pPr marL="2743200" lvl="5" indent="-317500" rtl="0">
              <a:lnSpc>
                <a:spcPct val="100000"/>
              </a:lnSpc>
              <a:spcBef>
                <a:spcPts val="1600"/>
              </a:spcBef>
              <a:spcAft>
                <a:spcPts val="0"/>
              </a:spcAft>
              <a:buClr>
                <a:schemeClr val="dk1"/>
              </a:buClr>
              <a:buSzPts val="1400"/>
              <a:buChar char="■"/>
              <a:defRPr>
                <a:solidFill>
                  <a:schemeClr val="dk1"/>
                </a:solidFill>
              </a:defRPr>
            </a:lvl6pPr>
            <a:lvl7pPr marL="3200400" lvl="6" indent="-317500" rtl="0">
              <a:lnSpc>
                <a:spcPct val="100000"/>
              </a:lnSpc>
              <a:spcBef>
                <a:spcPts val="1600"/>
              </a:spcBef>
              <a:spcAft>
                <a:spcPts val="0"/>
              </a:spcAft>
              <a:buClr>
                <a:schemeClr val="dk1"/>
              </a:buClr>
              <a:buSzPts val="1400"/>
              <a:buChar char="●"/>
              <a:defRPr>
                <a:solidFill>
                  <a:schemeClr val="dk1"/>
                </a:solidFill>
              </a:defRPr>
            </a:lvl7pPr>
            <a:lvl8pPr marL="3657600" lvl="7" indent="-317500" rtl="0">
              <a:lnSpc>
                <a:spcPct val="100000"/>
              </a:lnSpc>
              <a:spcBef>
                <a:spcPts val="1600"/>
              </a:spcBef>
              <a:spcAft>
                <a:spcPts val="0"/>
              </a:spcAft>
              <a:buClr>
                <a:schemeClr val="dk1"/>
              </a:buClr>
              <a:buSzPts val="1400"/>
              <a:buChar char="○"/>
              <a:defRPr>
                <a:solidFill>
                  <a:schemeClr val="dk1"/>
                </a:solidFill>
              </a:defRPr>
            </a:lvl8pPr>
            <a:lvl9pPr marL="4114800" lvl="8" indent="-317500" rtl="0">
              <a:lnSpc>
                <a:spcPct val="100000"/>
              </a:lnSpc>
              <a:spcBef>
                <a:spcPts val="1600"/>
              </a:spcBef>
              <a:spcAft>
                <a:spcPts val="1600"/>
              </a:spcAft>
              <a:buClr>
                <a:schemeClr val="dk1"/>
              </a:buClr>
              <a:buSzPts val="1400"/>
              <a:buChar char="■"/>
              <a:defRPr>
                <a:solidFill>
                  <a:schemeClr val="dk1"/>
                </a:solidFill>
              </a:defRPr>
            </a:lvl9pPr>
          </a:lstStyle>
          <a:p>
            <a:endParaRPr/>
          </a:p>
        </p:txBody>
      </p:sp>
      <p:sp>
        <p:nvSpPr>
          <p:cNvPr id="351" name="Google Shape;351;p28"/>
          <p:cNvSpPr txBox="1">
            <a:spLocks noGrp="1"/>
          </p:cNvSpPr>
          <p:nvPr>
            <p:ph type="body" idx="2"/>
          </p:nvPr>
        </p:nvSpPr>
        <p:spPr>
          <a:xfrm>
            <a:off x="4972970" y="3111625"/>
            <a:ext cx="2546700" cy="1477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1600"/>
              </a:spcBef>
              <a:spcAft>
                <a:spcPts val="0"/>
              </a:spcAft>
              <a:buClr>
                <a:schemeClr val="dk1"/>
              </a:buClr>
              <a:buSzPts val="1400"/>
              <a:buChar char="○"/>
              <a:defRPr>
                <a:solidFill>
                  <a:schemeClr val="dk1"/>
                </a:solidFill>
              </a:defRPr>
            </a:lvl2pPr>
            <a:lvl3pPr marL="1371600" lvl="2" indent="-317500" rtl="0">
              <a:lnSpc>
                <a:spcPct val="100000"/>
              </a:lnSpc>
              <a:spcBef>
                <a:spcPts val="1600"/>
              </a:spcBef>
              <a:spcAft>
                <a:spcPts val="0"/>
              </a:spcAft>
              <a:buClr>
                <a:schemeClr val="dk1"/>
              </a:buClr>
              <a:buSzPts val="1400"/>
              <a:buChar char="■"/>
              <a:defRPr>
                <a:solidFill>
                  <a:schemeClr val="dk1"/>
                </a:solidFill>
              </a:defRPr>
            </a:lvl3pPr>
            <a:lvl4pPr marL="1828800" lvl="3" indent="-317500" rtl="0">
              <a:lnSpc>
                <a:spcPct val="100000"/>
              </a:lnSpc>
              <a:spcBef>
                <a:spcPts val="1600"/>
              </a:spcBef>
              <a:spcAft>
                <a:spcPts val="0"/>
              </a:spcAft>
              <a:buClr>
                <a:schemeClr val="dk1"/>
              </a:buClr>
              <a:buSzPts val="1400"/>
              <a:buChar char="●"/>
              <a:defRPr>
                <a:solidFill>
                  <a:schemeClr val="dk1"/>
                </a:solidFill>
              </a:defRPr>
            </a:lvl4pPr>
            <a:lvl5pPr marL="2286000" lvl="4" indent="-317500" rtl="0">
              <a:lnSpc>
                <a:spcPct val="100000"/>
              </a:lnSpc>
              <a:spcBef>
                <a:spcPts val="1600"/>
              </a:spcBef>
              <a:spcAft>
                <a:spcPts val="0"/>
              </a:spcAft>
              <a:buClr>
                <a:schemeClr val="dk1"/>
              </a:buClr>
              <a:buSzPts val="1400"/>
              <a:buChar char="○"/>
              <a:defRPr>
                <a:solidFill>
                  <a:schemeClr val="dk1"/>
                </a:solidFill>
              </a:defRPr>
            </a:lvl5pPr>
            <a:lvl6pPr marL="2743200" lvl="5" indent="-317500" rtl="0">
              <a:lnSpc>
                <a:spcPct val="100000"/>
              </a:lnSpc>
              <a:spcBef>
                <a:spcPts val="1600"/>
              </a:spcBef>
              <a:spcAft>
                <a:spcPts val="0"/>
              </a:spcAft>
              <a:buClr>
                <a:schemeClr val="dk1"/>
              </a:buClr>
              <a:buSzPts val="1400"/>
              <a:buChar char="■"/>
              <a:defRPr>
                <a:solidFill>
                  <a:schemeClr val="dk1"/>
                </a:solidFill>
              </a:defRPr>
            </a:lvl6pPr>
            <a:lvl7pPr marL="3200400" lvl="6" indent="-317500" rtl="0">
              <a:lnSpc>
                <a:spcPct val="100000"/>
              </a:lnSpc>
              <a:spcBef>
                <a:spcPts val="1600"/>
              </a:spcBef>
              <a:spcAft>
                <a:spcPts val="0"/>
              </a:spcAft>
              <a:buClr>
                <a:schemeClr val="dk1"/>
              </a:buClr>
              <a:buSzPts val="1400"/>
              <a:buChar char="●"/>
              <a:defRPr>
                <a:solidFill>
                  <a:schemeClr val="dk1"/>
                </a:solidFill>
              </a:defRPr>
            </a:lvl7pPr>
            <a:lvl8pPr marL="3657600" lvl="7" indent="-317500" rtl="0">
              <a:lnSpc>
                <a:spcPct val="100000"/>
              </a:lnSpc>
              <a:spcBef>
                <a:spcPts val="1600"/>
              </a:spcBef>
              <a:spcAft>
                <a:spcPts val="0"/>
              </a:spcAft>
              <a:buClr>
                <a:schemeClr val="dk1"/>
              </a:buClr>
              <a:buSzPts val="1400"/>
              <a:buChar char="○"/>
              <a:defRPr>
                <a:solidFill>
                  <a:schemeClr val="dk1"/>
                </a:solidFill>
              </a:defRPr>
            </a:lvl8pPr>
            <a:lvl9pPr marL="4114800" lvl="8" indent="-317500" rtl="0">
              <a:lnSpc>
                <a:spcPct val="100000"/>
              </a:lnSpc>
              <a:spcBef>
                <a:spcPts val="1600"/>
              </a:spcBef>
              <a:spcAft>
                <a:spcPts val="1600"/>
              </a:spcAft>
              <a:buClr>
                <a:schemeClr val="dk1"/>
              </a:buClr>
              <a:buSzPts val="1400"/>
              <a:buChar char="■"/>
              <a:defRPr>
                <a:solidFill>
                  <a:schemeClr val="dk1"/>
                </a:solidFill>
              </a:defRPr>
            </a:lvl9pPr>
          </a:lstStyle>
          <a:p>
            <a:endParaRPr/>
          </a:p>
        </p:txBody>
      </p:sp>
      <p:sp>
        <p:nvSpPr>
          <p:cNvPr id="352" name="Google Shape;352;p28"/>
          <p:cNvSpPr txBox="1">
            <a:spLocks noGrp="1"/>
          </p:cNvSpPr>
          <p:nvPr>
            <p:ph type="subTitle" idx="3"/>
          </p:nvPr>
        </p:nvSpPr>
        <p:spPr>
          <a:xfrm>
            <a:off x="1624375" y="2760350"/>
            <a:ext cx="2546700" cy="3006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53" name="Google Shape;353;p28"/>
          <p:cNvSpPr txBox="1">
            <a:spLocks noGrp="1"/>
          </p:cNvSpPr>
          <p:nvPr>
            <p:ph type="subTitle" idx="4"/>
          </p:nvPr>
        </p:nvSpPr>
        <p:spPr>
          <a:xfrm>
            <a:off x="4972975" y="2760350"/>
            <a:ext cx="2546700" cy="3006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354"/>
        <p:cNvGrpSpPr/>
        <p:nvPr/>
      </p:nvGrpSpPr>
      <p:grpSpPr>
        <a:xfrm>
          <a:off x="0" y="0"/>
          <a:ext cx="0" cy="0"/>
          <a:chOff x="0" y="0"/>
          <a:chExt cx="0" cy="0"/>
        </a:xfrm>
      </p:grpSpPr>
      <p:grpSp>
        <p:nvGrpSpPr>
          <p:cNvPr id="355" name="Google Shape;355;p29"/>
          <p:cNvGrpSpPr/>
          <p:nvPr/>
        </p:nvGrpSpPr>
        <p:grpSpPr>
          <a:xfrm>
            <a:off x="4014194" y="4325126"/>
            <a:ext cx="1115613" cy="557962"/>
            <a:chOff x="4014194" y="4325126"/>
            <a:chExt cx="1115613" cy="557962"/>
          </a:xfrm>
        </p:grpSpPr>
        <p:sp>
          <p:nvSpPr>
            <p:cNvPr id="356" name="Google Shape;356;p29"/>
            <p:cNvSpPr/>
            <p:nvPr/>
          </p:nvSpPr>
          <p:spPr>
            <a:xfrm rot="5400000">
              <a:off x="4571882" y="4325163"/>
              <a:ext cx="557962" cy="55788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rot="5400000">
              <a:off x="4014054" y="4325265"/>
              <a:ext cx="557962" cy="557684"/>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29"/>
          <p:cNvGrpSpPr/>
          <p:nvPr/>
        </p:nvGrpSpPr>
        <p:grpSpPr>
          <a:xfrm>
            <a:off x="6532063" y="4386568"/>
            <a:ext cx="1534829" cy="435070"/>
            <a:chOff x="10019200" y="1333725"/>
            <a:chExt cx="493800" cy="139975"/>
          </a:xfrm>
        </p:grpSpPr>
        <p:sp>
          <p:nvSpPr>
            <p:cNvPr id="359" name="Google Shape;359;p2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9"/>
          <p:cNvGrpSpPr/>
          <p:nvPr/>
        </p:nvGrpSpPr>
        <p:grpSpPr>
          <a:xfrm>
            <a:off x="-32939" y="-1240647"/>
            <a:ext cx="2482000" cy="2481432"/>
            <a:chOff x="5415250" y="86825"/>
            <a:chExt cx="3634500" cy="3634200"/>
          </a:xfrm>
        </p:grpSpPr>
        <p:sp>
          <p:nvSpPr>
            <p:cNvPr id="364" name="Google Shape;364;p29"/>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9"/>
          <p:cNvGrpSpPr/>
          <p:nvPr/>
        </p:nvGrpSpPr>
        <p:grpSpPr>
          <a:xfrm>
            <a:off x="1077101" y="4386568"/>
            <a:ext cx="1534829" cy="435070"/>
            <a:chOff x="10019200" y="1333725"/>
            <a:chExt cx="493800" cy="139975"/>
          </a:xfrm>
        </p:grpSpPr>
        <p:sp>
          <p:nvSpPr>
            <p:cNvPr id="367" name="Google Shape;367;p2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2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2" name="Google Shape;372;p29"/>
          <p:cNvSpPr txBox="1">
            <a:spLocks noGrp="1"/>
          </p:cNvSpPr>
          <p:nvPr>
            <p:ph type="subTitle" idx="1"/>
          </p:nvPr>
        </p:nvSpPr>
        <p:spPr>
          <a:xfrm>
            <a:off x="713225" y="3303625"/>
            <a:ext cx="22626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29"/>
          <p:cNvSpPr txBox="1">
            <a:spLocks noGrp="1"/>
          </p:cNvSpPr>
          <p:nvPr>
            <p:ph type="subTitle" idx="2"/>
          </p:nvPr>
        </p:nvSpPr>
        <p:spPr>
          <a:xfrm>
            <a:off x="713225" y="2928000"/>
            <a:ext cx="22626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74" name="Google Shape;374;p29"/>
          <p:cNvSpPr txBox="1">
            <a:spLocks noGrp="1"/>
          </p:cNvSpPr>
          <p:nvPr>
            <p:ph type="subTitle" idx="3"/>
          </p:nvPr>
        </p:nvSpPr>
        <p:spPr>
          <a:xfrm>
            <a:off x="6168175" y="3303625"/>
            <a:ext cx="22626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29"/>
          <p:cNvSpPr txBox="1">
            <a:spLocks noGrp="1"/>
          </p:cNvSpPr>
          <p:nvPr>
            <p:ph type="subTitle" idx="4"/>
          </p:nvPr>
        </p:nvSpPr>
        <p:spPr>
          <a:xfrm>
            <a:off x="6168175" y="2928000"/>
            <a:ext cx="22626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76" name="Google Shape;376;p29"/>
          <p:cNvSpPr txBox="1">
            <a:spLocks noGrp="1"/>
          </p:cNvSpPr>
          <p:nvPr>
            <p:ph type="subTitle" idx="5"/>
          </p:nvPr>
        </p:nvSpPr>
        <p:spPr>
          <a:xfrm>
            <a:off x="3440700" y="3303625"/>
            <a:ext cx="22626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9"/>
          <p:cNvSpPr txBox="1">
            <a:spLocks noGrp="1"/>
          </p:cNvSpPr>
          <p:nvPr>
            <p:ph type="subTitle" idx="6"/>
          </p:nvPr>
        </p:nvSpPr>
        <p:spPr>
          <a:xfrm>
            <a:off x="3440700" y="2928000"/>
            <a:ext cx="22626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378"/>
        <p:cNvGrpSpPr/>
        <p:nvPr/>
      </p:nvGrpSpPr>
      <p:grpSpPr>
        <a:xfrm>
          <a:off x="0" y="0"/>
          <a:ext cx="0" cy="0"/>
          <a:chOff x="0" y="0"/>
          <a:chExt cx="0" cy="0"/>
        </a:xfrm>
      </p:grpSpPr>
      <p:sp>
        <p:nvSpPr>
          <p:cNvPr id="379" name="Google Shape;379;p3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80" name="Google Shape;380;p30"/>
          <p:cNvSpPr txBox="1">
            <a:spLocks noGrp="1"/>
          </p:cNvSpPr>
          <p:nvPr>
            <p:ph type="subTitle" idx="1"/>
          </p:nvPr>
        </p:nvSpPr>
        <p:spPr>
          <a:xfrm>
            <a:off x="1795600" y="1838750"/>
            <a:ext cx="2316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1" name="Google Shape;381;p30"/>
          <p:cNvSpPr txBox="1">
            <a:spLocks noGrp="1"/>
          </p:cNvSpPr>
          <p:nvPr>
            <p:ph type="subTitle" idx="2"/>
          </p:nvPr>
        </p:nvSpPr>
        <p:spPr>
          <a:xfrm>
            <a:off x="1795600" y="1488600"/>
            <a:ext cx="2316900" cy="3693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82" name="Google Shape;382;p30"/>
          <p:cNvSpPr txBox="1">
            <a:spLocks noGrp="1"/>
          </p:cNvSpPr>
          <p:nvPr>
            <p:ph type="subTitle" idx="3"/>
          </p:nvPr>
        </p:nvSpPr>
        <p:spPr>
          <a:xfrm>
            <a:off x="1795600" y="3472000"/>
            <a:ext cx="2316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3" name="Google Shape;383;p30"/>
          <p:cNvSpPr txBox="1">
            <a:spLocks noGrp="1"/>
          </p:cNvSpPr>
          <p:nvPr>
            <p:ph type="subTitle" idx="4"/>
          </p:nvPr>
        </p:nvSpPr>
        <p:spPr>
          <a:xfrm>
            <a:off x="1795600" y="3121850"/>
            <a:ext cx="2316900" cy="3693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84" name="Google Shape;384;p30"/>
          <p:cNvSpPr txBox="1">
            <a:spLocks noGrp="1"/>
          </p:cNvSpPr>
          <p:nvPr>
            <p:ph type="subTitle" idx="5"/>
          </p:nvPr>
        </p:nvSpPr>
        <p:spPr>
          <a:xfrm>
            <a:off x="6030425" y="1838750"/>
            <a:ext cx="2316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5" name="Google Shape;385;p30"/>
          <p:cNvSpPr txBox="1">
            <a:spLocks noGrp="1"/>
          </p:cNvSpPr>
          <p:nvPr>
            <p:ph type="subTitle" idx="6"/>
          </p:nvPr>
        </p:nvSpPr>
        <p:spPr>
          <a:xfrm>
            <a:off x="6030425" y="1488600"/>
            <a:ext cx="2316900" cy="3693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86" name="Google Shape;386;p30"/>
          <p:cNvSpPr txBox="1">
            <a:spLocks noGrp="1"/>
          </p:cNvSpPr>
          <p:nvPr>
            <p:ph type="subTitle" idx="7"/>
          </p:nvPr>
        </p:nvSpPr>
        <p:spPr>
          <a:xfrm>
            <a:off x="6030425" y="3472000"/>
            <a:ext cx="2316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7" name="Google Shape;387;p30"/>
          <p:cNvSpPr txBox="1">
            <a:spLocks noGrp="1"/>
          </p:cNvSpPr>
          <p:nvPr>
            <p:ph type="subTitle" idx="8"/>
          </p:nvPr>
        </p:nvSpPr>
        <p:spPr>
          <a:xfrm>
            <a:off x="6030425" y="3121850"/>
            <a:ext cx="2316900" cy="3693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88" name="Google Shape;388;p30"/>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9"/>
        <p:cNvGrpSpPr/>
        <p:nvPr/>
      </p:nvGrpSpPr>
      <p:grpSpPr>
        <a:xfrm>
          <a:off x="0" y="0"/>
          <a:ext cx="0" cy="0"/>
          <a:chOff x="0" y="0"/>
          <a:chExt cx="0" cy="0"/>
        </a:xfrm>
      </p:grpSpPr>
      <p:sp>
        <p:nvSpPr>
          <p:cNvPr id="390" name="Google Shape;390;p31"/>
          <p:cNvSpPr/>
          <p:nvPr/>
        </p:nvSpPr>
        <p:spPr>
          <a:xfrm>
            <a:off x="878735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356628" y="409982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1"/>
          <p:cNvGrpSpPr/>
          <p:nvPr/>
        </p:nvGrpSpPr>
        <p:grpSpPr>
          <a:xfrm>
            <a:off x="-970777" y="-970700"/>
            <a:ext cx="1941550" cy="1941390"/>
            <a:chOff x="5415250" y="86825"/>
            <a:chExt cx="3634500" cy="3634200"/>
          </a:xfrm>
        </p:grpSpPr>
        <p:sp>
          <p:nvSpPr>
            <p:cNvPr id="393" name="Google Shape;393;p31"/>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1"/>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96" name="Google Shape;396;p31"/>
          <p:cNvSpPr txBox="1">
            <a:spLocks noGrp="1"/>
          </p:cNvSpPr>
          <p:nvPr>
            <p:ph type="subTitle" idx="1"/>
          </p:nvPr>
        </p:nvSpPr>
        <p:spPr>
          <a:xfrm>
            <a:off x="2023425" y="1684828"/>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97" name="Google Shape;397;p31"/>
          <p:cNvSpPr txBox="1">
            <a:spLocks noGrp="1"/>
          </p:cNvSpPr>
          <p:nvPr>
            <p:ph type="subTitle" idx="2"/>
          </p:nvPr>
        </p:nvSpPr>
        <p:spPr>
          <a:xfrm>
            <a:off x="2023425" y="1406975"/>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98" name="Google Shape;398;p31"/>
          <p:cNvSpPr txBox="1">
            <a:spLocks noGrp="1"/>
          </p:cNvSpPr>
          <p:nvPr>
            <p:ph type="subTitle" idx="3"/>
          </p:nvPr>
        </p:nvSpPr>
        <p:spPr>
          <a:xfrm>
            <a:off x="2023425" y="4018223"/>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99" name="Google Shape;399;p31"/>
          <p:cNvSpPr txBox="1">
            <a:spLocks noGrp="1"/>
          </p:cNvSpPr>
          <p:nvPr>
            <p:ph type="subTitle" idx="4"/>
          </p:nvPr>
        </p:nvSpPr>
        <p:spPr>
          <a:xfrm>
            <a:off x="2023425" y="3740360"/>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400" name="Google Shape;400;p31"/>
          <p:cNvSpPr txBox="1">
            <a:spLocks noGrp="1"/>
          </p:cNvSpPr>
          <p:nvPr>
            <p:ph type="subTitle" idx="5"/>
          </p:nvPr>
        </p:nvSpPr>
        <p:spPr>
          <a:xfrm>
            <a:off x="2023425" y="2851526"/>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1" name="Google Shape;401;p31"/>
          <p:cNvSpPr txBox="1">
            <a:spLocks noGrp="1"/>
          </p:cNvSpPr>
          <p:nvPr>
            <p:ph type="subTitle" idx="6"/>
          </p:nvPr>
        </p:nvSpPr>
        <p:spPr>
          <a:xfrm>
            <a:off x="2023425" y="2573667"/>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402" name="Google Shape;402;p31"/>
          <p:cNvSpPr txBox="1">
            <a:spLocks noGrp="1"/>
          </p:cNvSpPr>
          <p:nvPr>
            <p:ph type="subTitle" idx="7"/>
          </p:nvPr>
        </p:nvSpPr>
        <p:spPr>
          <a:xfrm>
            <a:off x="5912100" y="1684828"/>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3" name="Google Shape;403;p31"/>
          <p:cNvSpPr txBox="1">
            <a:spLocks noGrp="1"/>
          </p:cNvSpPr>
          <p:nvPr>
            <p:ph type="subTitle" idx="8"/>
          </p:nvPr>
        </p:nvSpPr>
        <p:spPr>
          <a:xfrm>
            <a:off x="5912100" y="1406975"/>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404" name="Google Shape;404;p31"/>
          <p:cNvSpPr txBox="1">
            <a:spLocks noGrp="1"/>
          </p:cNvSpPr>
          <p:nvPr>
            <p:ph type="subTitle" idx="9"/>
          </p:nvPr>
        </p:nvSpPr>
        <p:spPr>
          <a:xfrm>
            <a:off x="5912100" y="4018223"/>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5" name="Google Shape;405;p31"/>
          <p:cNvSpPr txBox="1">
            <a:spLocks noGrp="1"/>
          </p:cNvSpPr>
          <p:nvPr>
            <p:ph type="subTitle" idx="13"/>
          </p:nvPr>
        </p:nvSpPr>
        <p:spPr>
          <a:xfrm>
            <a:off x="5912100" y="3740360"/>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406" name="Google Shape;406;p31"/>
          <p:cNvSpPr txBox="1">
            <a:spLocks noGrp="1"/>
          </p:cNvSpPr>
          <p:nvPr>
            <p:ph type="subTitle" idx="14"/>
          </p:nvPr>
        </p:nvSpPr>
        <p:spPr>
          <a:xfrm>
            <a:off x="5912100" y="2851526"/>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7" name="Google Shape;407;p31"/>
          <p:cNvSpPr txBox="1">
            <a:spLocks noGrp="1"/>
          </p:cNvSpPr>
          <p:nvPr>
            <p:ph type="subTitle" idx="15"/>
          </p:nvPr>
        </p:nvSpPr>
        <p:spPr>
          <a:xfrm>
            <a:off x="5912100" y="2573667"/>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grpSp>
        <p:nvGrpSpPr>
          <p:cNvPr id="47" name="Google Shape;47;p5"/>
          <p:cNvGrpSpPr/>
          <p:nvPr/>
        </p:nvGrpSpPr>
        <p:grpSpPr>
          <a:xfrm>
            <a:off x="8141423" y="4141001"/>
            <a:ext cx="2005154" cy="2004988"/>
            <a:chOff x="5415250" y="86825"/>
            <a:chExt cx="3634500" cy="3634200"/>
          </a:xfrm>
        </p:grpSpPr>
        <p:sp>
          <p:nvSpPr>
            <p:cNvPr id="48" name="Google Shape;48;p5"/>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2" name="Google Shape;52;p5"/>
          <p:cNvSpPr txBox="1">
            <a:spLocks noGrp="1"/>
          </p:cNvSpPr>
          <p:nvPr>
            <p:ph type="subTitle" idx="1"/>
          </p:nvPr>
        </p:nvSpPr>
        <p:spPr>
          <a:xfrm>
            <a:off x="1291100" y="3461225"/>
            <a:ext cx="2901600" cy="738900"/>
          </a:xfrm>
          <a:prstGeom prst="rect">
            <a:avLst/>
          </a:prstGeom>
        </p:spPr>
        <p:txBody>
          <a:bodyPr spcFirstLastPara="1" wrap="square" lIns="91425" tIns="91425" rIns="91425"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5"/>
          <p:cNvSpPr txBox="1">
            <a:spLocks noGrp="1"/>
          </p:cNvSpPr>
          <p:nvPr>
            <p:ph type="subTitle" idx="2"/>
          </p:nvPr>
        </p:nvSpPr>
        <p:spPr>
          <a:xfrm>
            <a:off x="1291100" y="2988425"/>
            <a:ext cx="2901600" cy="369300"/>
          </a:xfrm>
          <a:prstGeom prst="rect">
            <a:avLst/>
          </a:prstGeom>
        </p:spPr>
        <p:txBody>
          <a:bodyPr spcFirstLastPara="1" wrap="square" lIns="91425" tIns="91425" rIns="91425" bIns="0" anchor="b" anchorCtr="0">
            <a:noAutofit/>
          </a:bodyPr>
          <a:lstStyle>
            <a:lvl1pPr lvl="0"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54" name="Google Shape;54;p5"/>
          <p:cNvSpPr txBox="1">
            <a:spLocks noGrp="1"/>
          </p:cNvSpPr>
          <p:nvPr>
            <p:ph type="subTitle" idx="3"/>
          </p:nvPr>
        </p:nvSpPr>
        <p:spPr>
          <a:xfrm>
            <a:off x="4951300" y="3461226"/>
            <a:ext cx="2901600" cy="738900"/>
          </a:xfrm>
          <a:prstGeom prst="rect">
            <a:avLst/>
          </a:prstGeom>
        </p:spPr>
        <p:txBody>
          <a:bodyPr spcFirstLastPara="1" wrap="square" lIns="91425" tIns="91425" rIns="91425"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5"/>
          <p:cNvSpPr txBox="1">
            <a:spLocks noGrp="1"/>
          </p:cNvSpPr>
          <p:nvPr>
            <p:ph type="subTitle" idx="4"/>
          </p:nvPr>
        </p:nvSpPr>
        <p:spPr>
          <a:xfrm>
            <a:off x="4951300" y="2988425"/>
            <a:ext cx="2901600" cy="369300"/>
          </a:xfrm>
          <a:prstGeom prst="rect">
            <a:avLst/>
          </a:prstGeom>
        </p:spPr>
        <p:txBody>
          <a:bodyPr spcFirstLastPara="1" wrap="square" lIns="91425" tIns="91425" rIns="91425" bIns="0" anchor="b" anchorCtr="0">
            <a:noAutofit/>
          </a:bodyPr>
          <a:lstStyle>
            <a:lvl1pPr lvl="0"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408"/>
        <p:cNvGrpSpPr/>
        <p:nvPr/>
      </p:nvGrpSpPr>
      <p:grpSpPr>
        <a:xfrm>
          <a:off x="0" y="0"/>
          <a:ext cx="0" cy="0"/>
          <a:chOff x="0" y="0"/>
          <a:chExt cx="0" cy="0"/>
        </a:xfrm>
      </p:grpSpPr>
      <p:sp>
        <p:nvSpPr>
          <p:cNvPr id="409" name="Google Shape;409;p32"/>
          <p:cNvSpPr/>
          <p:nvPr/>
        </p:nvSpPr>
        <p:spPr>
          <a:xfrm>
            <a:off x="457200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txBox="1">
            <a:spLocks noGrp="1"/>
          </p:cNvSpPr>
          <p:nvPr>
            <p:ph type="title"/>
          </p:nvPr>
        </p:nvSpPr>
        <p:spPr>
          <a:xfrm>
            <a:off x="2529750" y="466925"/>
            <a:ext cx="4084500" cy="1162200"/>
          </a:xfrm>
          <a:prstGeom prst="rect">
            <a:avLst/>
          </a:prstGeom>
        </p:spPr>
        <p:txBody>
          <a:bodyPr spcFirstLastPara="1" wrap="square" lIns="91425" tIns="91425" rIns="91425" bIns="91425" anchor="t" anchorCtr="0">
            <a:noAutofit/>
          </a:bodyPr>
          <a:lstStyle>
            <a:lvl1pPr lvl="0">
              <a:spcBef>
                <a:spcPts val="0"/>
              </a:spcBef>
              <a:spcAft>
                <a:spcPts val="0"/>
              </a:spcAft>
              <a:buSzPts val="7000"/>
              <a:buNone/>
              <a:defRPr sz="7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a:endParaRPr/>
          </a:p>
        </p:txBody>
      </p:sp>
      <p:sp>
        <p:nvSpPr>
          <p:cNvPr id="411" name="Google Shape;411;p32"/>
          <p:cNvSpPr txBox="1">
            <a:spLocks noGrp="1"/>
          </p:cNvSpPr>
          <p:nvPr>
            <p:ph type="subTitle" idx="1"/>
          </p:nvPr>
        </p:nvSpPr>
        <p:spPr>
          <a:xfrm>
            <a:off x="2529750" y="2476506"/>
            <a:ext cx="4084500" cy="9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50"/>
              <a:buNone/>
              <a:defRPr sz="1650" b="1"/>
            </a:lvl1pPr>
            <a:lvl2pPr lvl="1" algn="ctr" rtl="0">
              <a:lnSpc>
                <a:spcPct val="100000"/>
              </a:lnSpc>
              <a:spcBef>
                <a:spcPts val="0"/>
              </a:spcBef>
              <a:spcAft>
                <a:spcPts val="0"/>
              </a:spcAft>
              <a:buSzPts val="1650"/>
              <a:buNone/>
              <a:defRPr sz="1650" b="1"/>
            </a:lvl2pPr>
            <a:lvl3pPr lvl="2" algn="ctr" rtl="0">
              <a:lnSpc>
                <a:spcPct val="100000"/>
              </a:lnSpc>
              <a:spcBef>
                <a:spcPts val="0"/>
              </a:spcBef>
              <a:spcAft>
                <a:spcPts val="0"/>
              </a:spcAft>
              <a:buSzPts val="1650"/>
              <a:buNone/>
              <a:defRPr sz="1650" b="1"/>
            </a:lvl3pPr>
            <a:lvl4pPr lvl="3" algn="ctr" rtl="0">
              <a:lnSpc>
                <a:spcPct val="100000"/>
              </a:lnSpc>
              <a:spcBef>
                <a:spcPts val="0"/>
              </a:spcBef>
              <a:spcAft>
                <a:spcPts val="0"/>
              </a:spcAft>
              <a:buSzPts val="1650"/>
              <a:buNone/>
              <a:defRPr sz="1650" b="1"/>
            </a:lvl4pPr>
            <a:lvl5pPr lvl="4" algn="ctr" rtl="0">
              <a:lnSpc>
                <a:spcPct val="100000"/>
              </a:lnSpc>
              <a:spcBef>
                <a:spcPts val="0"/>
              </a:spcBef>
              <a:spcAft>
                <a:spcPts val="0"/>
              </a:spcAft>
              <a:buSzPts val="1650"/>
              <a:buNone/>
              <a:defRPr sz="1650" b="1"/>
            </a:lvl5pPr>
            <a:lvl6pPr lvl="5" algn="ctr" rtl="0">
              <a:lnSpc>
                <a:spcPct val="100000"/>
              </a:lnSpc>
              <a:spcBef>
                <a:spcPts val="0"/>
              </a:spcBef>
              <a:spcAft>
                <a:spcPts val="0"/>
              </a:spcAft>
              <a:buSzPts val="1650"/>
              <a:buNone/>
              <a:defRPr sz="1650" b="1"/>
            </a:lvl6pPr>
            <a:lvl7pPr lvl="6" algn="ctr" rtl="0">
              <a:lnSpc>
                <a:spcPct val="100000"/>
              </a:lnSpc>
              <a:spcBef>
                <a:spcPts val="0"/>
              </a:spcBef>
              <a:spcAft>
                <a:spcPts val="0"/>
              </a:spcAft>
              <a:buSzPts val="1650"/>
              <a:buNone/>
              <a:defRPr sz="1650" b="1"/>
            </a:lvl7pPr>
            <a:lvl8pPr lvl="7" algn="ctr" rtl="0">
              <a:lnSpc>
                <a:spcPct val="100000"/>
              </a:lnSpc>
              <a:spcBef>
                <a:spcPts val="0"/>
              </a:spcBef>
              <a:spcAft>
                <a:spcPts val="0"/>
              </a:spcAft>
              <a:buSzPts val="1650"/>
              <a:buNone/>
              <a:defRPr sz="1650" b="1"/>
            </a:lvl8pPr>
            <a:lvl9pPr lvl="8" algn="ctr" rtl="0">
              <a:lnSpc>
                <a:spcPct val="100000"/>
              </a:lnSpc>
              <a:spcBef>
                <a:spcPts val="0"/>
              </a:spcBef>
              <a:spcAft>
                <a:spcPts val="0"/>
              </a:spcAft>
              <a:buSzPts val="1650"/>
              <a:buNone/>
              <a:defRPr sz="1650" b="1"/>
            </a:lvl9pPr>
          </a:lstStyle>
          <a:p>
            <a:endParaRPr/>
          </a:p>
        </p:txBody>
      </p:sp>
      <p:sp>
        <p:nvSpPr>
          <p:cNvPr id="412" name="Google Shape;412;p32"/>
          <p:cNvSpPr txBox="1">
            <a:spLocks noGrp="1"/>
          </p:cNvSpPr>
          <p:nvPr>
            <p:ph type="subTitle" idx="2"/>
          </p:nvPr>
        </p:nvSpPr>
        <p:spPr>
          <a:xfrm>
            <a:off x="2529750" y="4110901"/>
            <a:ext cx="40845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b="1"/>
            </a:lvl1pPr>
            <a:lvl2pPr lvl="1" algn="ctr" rtl="0">
              <a:lnSpc>
                <a:spcPct val="100000"/>
              </a:lnSpc>
              <a:spcBef>
                <a:spcPts val="0"/>
              </a:spcBef>
              <a:spcAft>
                <a:spcPts val="0"/>
              </a:spcAft>
              <a:buSzPts val="1300"/>
              <a:buNone/>
              <a:defRPr sz="1300" b="1"/>
            </a:lvl2pPr>
            <a:lvl3pPr lvl="2" algn="ctr" rtl="0">
              <a:lnSpc>
                <a:spcPct val="100000"/>
              </a:lnSpc>
              <a:spcBef>
                <a:spcPts val="0"/>
              </a:spcBef>
              <a:spcAft>
                <a:spcPts val="0"/>
              </a:spcAft>
              <a:buSzPts val="1300"/>
              <a:buNone/>
              <a:defRPr sz="1300" b="1"/>
            </a:lvl3pPr>
            <a:lvl4pPr lvl="3" algn="ctr" rtl="0">
              <a:lnSpc>
                <a:spcPct val="100000"/>
              </a:lnSpc>
              <a:spcBef>
                <a:spcPts val="0"/>
              </a:spcBef>
              <a:spcAft>
                <a:spcPts val="0"/>
              </a:spcAft>
              <a:buSzPts val="1300"/>
              <a:buNone/>
              <a:defRPr sz="1300" b="1"/>
            </a:lvl4pPr>
            <a:lvl5pPr lvl="4" algn="ctr" rtl="0">
              <a:lnSpc>
                <a:spcPct val="100000"/>
              </a:lnSpc>
              <a:spcBef>
                <a:spcPts val="0"/>
              </a:spcBef>
              <a:spcAft>
                <a:spcPts val="0"/>
              </a:spcAft>
              <a:buSzPts val="1300"/>
              <a:buNone/>
              <a:defRPr sz="1300" b="1"/>
            </a:lvl5pPr>
            <a:lvl6pPr lvl="5" algn="ctr" rtl="0">
              <a:lnSpc>
                <a:spcPct val="100000"/>
              </a:lnSpc>
              <a:spcBef>
                <a:spcPts val="0"/>
              </a:spcBef>
              <a:spcAft>
                <a:spcPts val="0"/>
              </a:spcAft>
              <a:buSzPts val="1300"/>
              <a:buNone/>
              <a:defRPr sz="1300" b="1"/>
            </a:lvl6pPr>
            <a:lvl7pPr lvl="6" algn="ctr" rtl="0">
              <a:lnSpc>
                <a:spcPct val="100000"/>
              </a:lnSpc>
              <a:spcBef>
                <a:spcPts val="0"/>
              </a:spcBef>
              <a:spcAft>
                <a:spcPts val="0"/>
              </a:spcAft>
              <a:buSzPts val="1300"/>
              <a:buNone/>
              <a:defRPr sz="1300" b="1"/>
            </a:lvl7pPr>
            <a:lvl8pPr lvl="7" algn="ctr" rtl="0">
              <a:lnSpc>
                <a:spcPct val="100000"/>
              </a:lnSpc>
              <a:spcBef>
                <a:spcPts val="0"/>
              </a:spcBef>
              <a:spcAft>
                <a:spcPts val="0"/>
              </a:spcAft>
              <a:buSzPts val="1300"/>
              <a:buNone/>
              <a:defRPr sz="1300" b="1"/>
            </a:lvl8pPr>
            <a:lvl9pPr lvl="8" algn="ctr" rtl="0">
              <a:lnSpc>
                <a:spcPct val="100000"/>
              </a:lnSpc>
              <a:spcBef>
                <a:spcPts val="0"/>
              </a:spcBef>
              <a:spcAft>
                <a:spcPts val="0"/>
              </a:spcAft>
              <a:buSzPts val="1300"/>
              <a:buNone/>
              <a:defRPr sz="1300" b="1"/>
            </a:lvl9pPr>
          </a:lstStyle>
          <a:p>
            <a:endParaRPr/>
          </a:p>
        </p:txBody>
      </p:sp>
      <p:sp>
        <p:nvSpPr>
          <p:cNvPr id="413" name="Google Shape;413;p32"/>
          <p:cNvSpPr txBox="1"/>
          <p:nvPr/>
        </p:nvSpPr>
        <p:spPr>
          <a:xfrm>
            <a:off x="2529750" y="3365381"/>
            <a:ext cx="4084500" cy="78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18"/>
              <a:buNone/>
            </a:pPr>
            <a:r>
              <a:rPr lang="en" sz="1300">
                <a:solidFill>
                  <a:schemeClr val="dk1"/>
                </a:solidFill>
                <a:latin typeface="Manrope"/>
                <a:ea typeface="Manrope"/>
                <a:cs typeface="Manrope"/>
                <a:sym typeface="Manrope"/>
              </a:rPr>
              <a:t>Credits: This presentation template was created by </a:t>
            </a:r>
            <a:r>
              <a:rPr lang="en" sz="1300" b="1">
                <a:solidFill>
                  <a:schemeClr val="dk1"/>
                </a:solidFill>
                <a:uFill>
                  <a:noFill/>
                </a:uFill>
                <a:latin typeface="Manrope"/>
                <a:ea typeface="Manrope"/>
                <a:cs typeface="Manrope"/>
                <a:sym typeface="Manrope"/>
                <a:hlinkClick r:id="rId2">
                  <a:extLst>
                    <a:ext uri="{A12FA001-AC4F-418D-AE19-62706E023703}">
                      <ahyp:hlinkClr xmlns:ahyp="http://schemas.microsoft.com/office/drawing/2018/hyperlinkcolor" val="tx"/>
                    </a:ext>
                  </a:extLst>
                </a:hlinkClick>
              </a:rPr>
              <a:t>Slidesgo</a:t>
            </a:r>
            <a:r>
              <a:rPr lang="en" sz="1300">
                <a:solidFill>
                  <a:schemeClr val="dk1"/>
                </a:solidFill>
                <a:latin typeface="Manrope"/>
                <a:ea typeface="Manrope"/>
                <a:cs typeface="Manrope"/>
                <a:sym typeface="Manrope"/>
              </a:rPr>
              <a:t>, including icons by </a:t>
            </a:r>
            <a:r>
              <a:rPr lang="en" sz="13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Flaticon</a:t>
            </a:r>
            <a:r>
              <a:rPr lang="en" sz="1300">
                <a:solidFill>
                  <a:schemeClr val="dk1"/>
                </a:solidFill>
                <a:latin typeface="Manrope"/>
                <a:ea typeface="Manrope"/>
                <a:cs typeface="Manrope"/>
                <a:sym typeface="Manrope"/>
              </a:rPr>
              <a:t>, and infographics &amp; images by </a:t>
            </a:r>
            <a:r>
              <a:rPr lang="en" sz="1300" b="1">
                <a:solidFill>
                  <a:schemeClr val="dk1"/>
                </a:solidFill>
                <a:uFill>
                  <a:noFill/>
                </a:uFill>
                <a:latin typeface="Manrope"/>
                <a:ea typeface="Manrope"/>
                <a:cs typeface="Manrope"/>
                <a:sym typeface="Manrope"/>
                <a:hlinkClick r:id="rId4">
                  <a:extLst>
                    <a:ext uri="{A12FA001-AC4F-418D-AE19-62706E023703}">
                      <ahyp:hlinkClr xmlns:ahyp="http://schemas.microsoft.com/office/drawing/2018/hyperlinkcolor" val="tx"/>
                    </a:ext>
                  </a:extLst>
                </a:hlinkClick>
              </a:rPr>
              <a:t>Freepik</a:t>
            </a:r>
            <a:r>
              <a:rPr lang="en" sz="1300">
                <a:solidFill>
                  <a:schemeClr val="dk1"/>
                </a:solidFill>
                <a:latin typeface="Manrope"/>
                <a:ea typeface="Manrope"/>
                <a:cs typeface="Manrope"/>
                <a:sym typeface="Manrope"/>
              </a:rPr>
              <a:t>.</a:t>
            </a:r>
            <a:endParaRPr sz="1300">
              <a:solidFill>
                <a:schemeClr val="dk1"/>
              </a:solidFill>
              <a:latin typeface="Manrope"/>
              <a:ea typeface="Manrope"/>
              <a:cs typeface="Manrope"/>
              <a:sym typeface="Manrope"/>
            </a:endParaRPr>
          </a:p>
        </p:txBody>
      </p:sp>
      <p:sp>
        <p:nvSpPr>
          <p:cNvPr id="414" name="Google Shape;414;p32"/>
          <p:cNvSpPr txBox="1">
            <a:spLocks noGrp="1"/>
          </p:cNvSpPr>
          <p:nvPr>
            <p:ph type="title" idx="3" hasCustomPrompt="1"/>
          </p:nvPr>
        </p:nvSpPr>
        <p:spPr>
          <a:xfrm>
            <a:off x="567650" y="115016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15"/>
        <p:cNvGrpSpPr/>
        <p:nvPr/>
      </p:nvGrpSpPr>
      <p:grpSpPr>
        <a:xfrm>
          <a:off x="0" y="0"/>
          <a:ext cx="0" cy="0"/>
          <a:chOff x="0" y="0"/>
          <a:chExt cx="0" cy="0"/>
        </a:xfrm>
      </p:grpSpPr>
      <p:sp>
        <p:nvSpPr>
          <p:cNvPr id="416" name="Google Shape;416;p33"/>
          <p:cNvSpPr/>
          <p:nvPr/>
        </p:nvSpPr>
        <p:spPr>
          <a:xfrm>
            <a:off x="0" y="0"/>
            <a:ext cx="2670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3"/>
          <p:cNvGrpSpPr/>
          <p:nvPr/>
        </p:nvGrpSpPr>
        <p:grpSpPr>
          <a:xfrm>
            <a:off x="728088" y="1814713"/>
            <a:ext cx="757175" cy="1514050"/>
            <a:chOff x="728088" y="1814713"/>
            <a:chExt cx="757175" cy="1514050"/>
          </a:xfrm>
        </p:grpSpPr>
        <p:sp>
          <p:nvSpPr>
            <p:cNvPr id="418" name="Google Shape;418;p33"/>
            <p:cNvSpPr/>
            <p:nvPr/>
          </p:nvSpPr>
          <p:spPr>
            <a:xfrm>
              <a:off x="728088" y="181471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28088" y="2571863"/>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3"/>
          <p:cNvGrpSpPr/>
          <p:nvPr/>
        </p:nvGrpSpPr>
        <p:grpSpPr>
          <a:xfrm>
            <a:off x="2078063" y="3931480"/>
            <a:ext cx="1184457" cy="435070"/>
            <a:chOff x="10019200" y="1333725"/>
            <a:chExt cx="381075" cy="139975"/>
          </a:xfrm>
        </p:grpSpPr>
        <p:sp>
          <p:nvSpPr>
            <p:cNvPr id="421" name="Google Shape;421;p3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3"/>
          <p:cNvGrpSpPr/>
          <p:nvPr/>
        </p:nvGrpSpPr>
        <p:grpSpPr>
          <a:xfrm>
            <a:off x="8243182" y="966489"/>
            <a:ext cx="1801622" cy="1801473"/>
            <a:chOff x="5415250" y="86825"/>
            <a:chExt cx="3634500" cy="3634200"/>
          </a:xfrm>
        </p:grpSpPr>
        <p:sp>
          <p:nvSpPr>
            <p:cNvPr id="425" name="Google Shape;425;p33"/>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a:off x="-900805" y="-900736"/>
            <a:ext cx="1801622" cy="1801473"/>
            <a:chOff x="5415250" y="86825"/>
            <a:chExt cx="3634500" cy="3634200"/>
          </a:xfrm>
        </p:grpSpPr>
        <p:sp>
          <p:nvSpPr>
            <p:cNvPr id="428" name="Google Shape;428;p33"/>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3"/>
          <p:cNvGrpSpPr/>
          <p:nvPr/>
        </p:nvGrpSpPr>
        <p:grpSpPr>
          <a:xfrm>
            <a:off x="-900805" y="4242764"/>
            <a:ext cx="1801622" cy="1801473"/>
            <a:chOff x="5415250" y="86825"/>
            <a:chExt cx="3634500" cy="3634200"/>
          </a:xfrm>
        </p:grpSpPr>
        <p:sp>
          <p:nvSpPr>
            <p:cNvPr id="431" name="Google Shape;431;p33"/>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3"/>
          <p:cNvGrpSpPr/>
          <p:nvPr/>
        </p:nvGrpSpPr>
        <p:grpSpPr>
          <a:xfrm>
            <a:off x="2078063" y="776955"/>
            <a:ext cx="1184457" cy="435070"/>
            <a:chOff x="10019200" y="1333725"/>
            <a:chExt cx="381075" cy="139975"/>
          </a:xfrm>
        </p:grpSpPr>
        <p:sp>
          <p:nvSpPr>
            <p:cNvPr id="434" name="Google Shape;434;p3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437"/>
        <p:cNvGrpSpPr/>
        <p:nvPr/>
      </p:nvGrpSpPr>
      <p:grpSpPr>
        <a:xfrm>
          <a:off x="0" y="0"/>
          <a:ext cx="0" cy="0"/>
          <a:chOff x="0" y="0"/>
          <a:chExt cx="0" cy="0"/>
        </a:xfrm>
      </p:grpSpPr>
      <p:sp>
        <p:nvSpPr>
          <p:cNvPr id="438" name="Google Shape;438;p34"/>
          <p:cNvSpPr/>
          <p:nvPr/>
        </p:nvSpPr>
        <p:spPr>
          <a:xfrm>
            <a:off x="8272503" y="1306433"/>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4"/>
          <p:cNvGrpSpPr/>
          <p:nvPr/>
        </p:nvGrpSpPr>
        <p:grpSpPr>
          <a:xfrm>
            <a:off x="478120" y="4181664"/>
            <a:ext cx="393461" cy="393461"/>
            <a:chOff x="11845000" y="1241900"/>
            <a:chExt cx="216950" cy="216950"/>
          </a:xfrm>
        </p:grpSpPr>
        <p:sp>
          <p:nvSpPr>
            <p:cNvPr id="440" name="Google Shape;440;p34"/>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441" name="Google Shape;441;p34"/>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442" name="Google Shape;442;p34"/>
          <p:cNvGrpSpPr/>
          <p:nvPr/>
        </p:nvGrpSpPr>
        <p:grpSpPr>
          <a:xfrm>
            <a:off x="8173223" y="-970700"/>
            <a:ext cx="1941550" cy="1941390"/>
            <a:chOff x="5415250" y="86825"/>
            <a:chExt cx="3634500" cy="3634200"/>
          </a:xfrm>
        </p:grpSpPr>
        <p:sp>
          <p:nvSpPr>
            <p:cNvPr id="443" name="Google Shape;443;p3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918052" y="-970700"/>
            <a:ext cx="1941550" cy="1941390"/>
            <a:chOff x="5415250" y="86825"/>
            <a:chExt cx="3634500" cy="3634200"/>
          </a:xfrm>
        </p:grpSpPr>
        <p:sp>
          <p:nvSpPr>
            <p:cNvPr id="446" name="Google Shape;446;p3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4"/>
          <p:cNvGrpSpPr/>
          <p:nvPr/>
        </p:nvGrpSpPr>
        <p:grpSpPr>
          <a:xfrm>
            <a:off x="8051755" y="4169030"/>
            <a:ext cx="834940" cy="435070"/>
            <a:chOff x="10019200" y="1333725"/>
            <a:chExt cx="268625" cy="139975"/>
          </a:xfrm>
        </p:grpSpPr>
        <p:sp>
          <p:nvSpPr>
            <p:cNvPr id="449" name="Google Shape;449;p3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257380" y="1306430"/>
            <a:ext cx="834940" cy="435070"/>
            <a:chOff x="10019200" y="1333725"/>
            <a:chExt cx="268625" cy="139975"/>
          </a:xfrm>
        </p:grpSpPr>
        <p:sp>
          <p:nvSpPr>
            <p:cNvPr id="452" name="Google Shape;452;p3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57"/>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58"/>
        <p:cNvGrpSpPr/>
        <p:nvPr/>
      </p:nvGrpSpPr>
      <p:grpSpPr>
        <a:xfrm>
          <a:off x="0" y="0"/>
          <a:ext cx="0" cy="0"/>
          <a:chOff x="0" y="0"/>
          <a:chExt cx="0" cy="0"/>
        </a:xfrm>
      </p:grpSpPr>
      <p:sp>
        <p:nvSpPr>
          <p:cNvPr id="459" name="Google Shape;459;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3889804" y="4461366"/>
            <a:ext cx="1364391" cy="1364279"/>
            <a:chOff x="5415250" y="86825"/>
            <a:chExt cx="3634500" cy="3634200"/>
          </a:xfrm>
        </p:grpSpPr>
        <p:sp>
          <p:nvSpPr>
            <p:cNvPr id="58" name="Google Shape;58;p6"/>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p:nvPr/>
        </p:nvSpPr>
        <p:spPr>
          <a:xfrm rot="-5400000">
            <a:off x="713203" y="44835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8026753" y="44835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6"/>
          <p:cNvGrpSpPr/>
          <p:nvPr/>
        </p:nvGrpSpPr>
        <p:grpSpPr>
          <a:xfrm>
            <a:off x="-682196" y="1104516"/>
            <a:ext cx="1364391" cy="1364279"/>
            <a:chOff x="5415250" y="86825"/>
            <a:chExt cx="3634500" cy="3634200"/>
          </a:xfrm>
        </p:grpSpPr>
        <p:sp>
          <p:nvSpPr>
            <p:cNvPr id="63" name="Google Shape;63;p6"/>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6" name="Google Shape;66;p6"/>
          <p:cNvSpPr/>
          <p:nvPr/>
        </p:nvSpPr>
        <p:spPr>
          <a:xfrm>
            <a:off x="878735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914700" y="944388"/>
            <a:ext cx="3564300" cy="1847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sp>
        <p:nvSpPr>
          <p:cNvPr id="69" name="Google Shape;69;p7"/>
          <p:cNvSpPr txBox="1">
            <a:spLocks noGrp="1"/>
          </p:cNvSpPr>
          <p:nvPr>
            <p:ph type="subTitle" idx="1"/>
          </p:nvPr>
        </p:nvSpPr>
        <p:spPr>
          <a:xfrm>
            <a:off x="914700" y="2826188"/>
            <a:ext cx="3564300" cy="12315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1850"/>
              <a:buNone/>
              <a:defRPr sz="1850"/>
            </a:lvl2pPr>
            <a:lvl3pPr lvl="2" rtl="0">
              <a:lnSpc>
                <a:spcPct val="100000"/>
              </a:lnSpc>
              <a:spcBef>
                <a:spcPts val="0"/>
              </a:spcBef>
              <a:spcAft>
                <a:spcPts val="0"/>
              </a:spcAft>
              <a:buSzPts val="1850"/>
              <a:buNone/>
              <a:defRPr sz="1850"/>
            </a:lvl3pPr>
            <a:lvl4pPr lvl="3" rtl="0">
              <a:lnSpc>
                <a:spcPct val="100000"/>
              </a:lnSpc>
              <a:spcBef>
                <a:spcPts val="0"/>
              </a:spcBef>
              <a:spcAft>
                <a:spcPts val="0"/>
              </a:spcAft>
              <a:buSzPts val="1850"/>
              <a:buNone/>
              <a:defRPr sz="1850"/>
            </a:lvl4pPr>
            <a:lvl5pPr lvl="4" rtl="0">
              <a:lnSpc>
                <a:spcPct val="100000"/>
              </a:lnSpc>
              <a:spcBef>
                <a:spcPts val="0"/>
              </a:spcBef>
              <a:spcAft>
                <a:spcPts val="0"/>
              </a:spcAft>
              <a:buSzPts val="1850"/>
              <a:buNone/>
              <a:defRPr sz="1850"/>
            </a:lvl5pPr>
            <a:lvl6pPr lvl="5" rtl="0">
              <a:lnSpc>
                <a:spcPct val="100000"/>
              </a:lnSpc>
              <a:spcBef>
                <a:spcPts val="0"/>
              </a:spcBef>
              <a:spcAft>
                <a:spcPts val="0"/>
              </a:spcAft>
              <a:buSzPts val="1850"/>
              <a:buNone/>
              <a:defRPr sz="1850"/>
            </a:lvl6pPr>
            <a:lvl7pPr lvl="6" rtl="0">
              <a:lnSpc>
                <a:spcPct val="100000"/>
              </a:lnSpc>
              <a:spcBef>
                <a:spcPts val="0"/>
              </a:spcBef>
              <a:spcAft>
                <a:spcPts val="0"/>
              </a:spcAft>
              <a:buSzPts val="1850"/>
              <a:buNone/>
              <a:defRPr sz="1850"/>
            </a:lvl7pPr>
            <a:lvl8pPr lvl="7" rtl="0">
              <a:lnSpc>
                <a:spcPct val="100000"/>
              </a:lnSpc>
              <a:spcBef>
                <a:spcPts val="0"/>
              </a:spcBef>
              <a:spcAft>
                <a:spcPts val="0"/>
              </a:spcAft>
              <a:buSzPts val="1850"/>
              <a:buNone/>
              <a:defRPr sz="1850"/>
            </a:lvl8pPr>
            <a:lvl9pPr lvl="8" rtl="0">
              <a:lnSpc>
                <a:spcPct val="100000"/>
              </a:lnSpc>
              <a:spcBef>
                <a:spcPts val="0"/>
              </a:spcBef>
              <a:spcAft>
                <a:spcPts val="0"/>
              </a:spcAft>
              <a:buSzPts val="1850"/>
              <a:buNone/>
              <a:defRPr sz="1850"/>
            </a:lvl9pPr>
          </a:lstStyle>
          <a:p>
            <a:endParaRPr/>
          </a:p>
        </p:txBody>
      </p:sp>
      <p:grpSp>
        <p:nvGrpSpPr>
          <p:cNvPr id="70" name="Google Shape;70;p7"/>
          <p:cNvGrpSpPr/>
          <p:nvPr/>
        </p:nvGrpSpPr>
        <p:grpSpPr>
          <a:xfrm>
            <a:off x="8173223" y="4172800"/>
            <a:ext cx="1941550" cy="1941390"/>
            <a:chOff x="5415250" y="86825"/>
            <a:chExt cx="3634500" cy="3634200"/>
          </a:xfrm>
        </p:grpSpPr>
        <p:sp>
          <p:nvSpPr>
            <p:cNvPr id="71" name="Google Shape;71;p7"/>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7"/>
          <p:cNvGrpSpPr/>
          <p:nvPr/>
        </p:nvGrpSpPr>
        <p:grpSpPr>
          <a:xfrm>
            <a:off x="8281965" y="324454"/>
            <a:ext cx="555696" cy="555717"/>
            <a:chOff x="9997265" y="2879004"/>
            <a:chExt cx="555696" cy="555717"/>
          </a:xfrm>
        </p:grpSpPr>
        <p:sp>
          <p:nvSpPr>
            <p:cNvPr id="75" name="Google Shape;75;p7"/>
            <p:cNvSpPr/>
            <p:nvPr/>
          </p:nvSpPr>
          <p:spPr>
            <a:xfrm>
              <a:off x="9997265" y="2879004"/>
              <a:ext cx="555696" cy="555717"/>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76" name="Google Shape;76;p7"/>
            <p:cNvSpPr/>
            <p:nvPr/>
          </p:nvSpPr>
          <p:spPr>
            <a:xfrm>
              <a:off x="10110287" y="2992062"/>
              <a:ext cx="329652" cy="329601"/>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8"/>
          <p:cNvGrpSpPr/>
          <p:nvPr/>
        </p:nvGrpSpPr>
        <p:grpSpPr>
          <a:xfrm>
            <a:off x="6259098" y="3901659"/>
            <a:ext cx="2797475" cy="2796880"/>
            <a:chOff x="5415250" y="86825"/>
            <a:chExt cx="3634500" cy="3634200"/>
          </a:xfrm>
        </p:grpSpPr>
        <p:sp>
          <p:nvSpPr>
            <p:cNvPr id="80" name="Google Shape;80;p8"/>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8"/>
          <p:cNvSpPr txBox="1">
            <a:spLocks noGrp="1"/>
          </p:cNvSpPr>
          <p:nvPr>
            <p:ph type="title"/>
          </p:nvPr>
        </p:nvSpPr>
        <p:spPr>
          <a:xfrm>
            <a:off x="1405800" y="1241850"/>
            <a:ext cx="6332400" cy="26598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9600"/>
              <a:buNone/>
              <a:defRPr sz="9600"/>
            </a:lvl1pPr>
            <a:lvl2pPr lvl="1">
              <a:lnSpc>
                <a:spcPct val="90000"/>
              </a:lnSpc>
              <a:spcBef>
                <a:spcPts val="0"/>
              </a:spcBef>
              <a:spcAft>
                <a:spcPts val="0"/>
              </a:spcAft>
              <a:buSzPts val="9600"/>
              <a:buNone/>
              <a:defRPr sz="9600"/>
            </a:lvl2pPr>
            <a:lvl3pPr lvl="2">
              <a:lnSpc>
                <a:spcPct val="90000"/>
              </a:lnSpc>
              <a:spcBef>
                <a:spcPts val="0"/>
              </a:spcBef>
              <a:spcAft>
                <a:spcPts val="0"/>
              </a:spcAft>
              <a:buSzPts val="9600"/>
              <a:buNone/>
              <a:defRPr sz="9600"/>
            </a:lvl3pPr>
            <a:lvl4pPr lvl="3">
              <a:lnSpc>
                <a:spcPct val="90000"/>
              </a:lnSpc>
              <a:spcBef>
                <a:spcPts val="0"/>
              </a:spcBef>
              <a:spcAft>
                <a:spcPts val="0"/>
              </a:spcAft>
              <a:buSzPts val="9600"/>
              <a:buNone/>
              <a:defRPr sz="9600"/>
            </a:lvl4pPr>
            <a:lvl5pPr lvl="4">
              <a:lnSpc>
                <a:spcPct val="90000"/>
              </a:lnSpc>
              <a:spcBef>
                <a:spcPts val="0"/>
              </a:spcBef>
              <a:spcAft>
                <a:spcPts val="0"/>
              </a:spcAft>
              <a:buSzPts val="9600"/>
              <a:buNone/>
              <a:defRPr sz="9600"/>
            </a:lvl5pPr>
            <a:lvl6pPr lvl="5">
              <a:lnSpc>
                <a:spcPct val="90000"/>
              </a:lnSpc>
              <a:spcBef>
                <a:spcPts val="0"/>
              </a:spcBef>
              <a:spcAft>
                <a:spcPts val="0"/>
              </a:spcAft>
              <a:buSzPts val="9600"/>
              <a:buNone/>
              <a:defRPr sz="9600"/>
            </a:lvl6pPr>
            <a:lvl7pPr lvl="6">
              <a:lnSpc>
                <a:spcPct val="90000"/>
              </a:lnSpc>
              <a:spcBef>
                <a:spcPts val="0"/>
              </a:spcBef>
              <a:spcAft>
                <a:spcPts val="0"/>
              </a:spcAft>
              <a:buSzPts val="9600"/>
              <a:buNone/>
              <a:defRPr sz="9600"/>
            </a:lvl7pPr>
            <a:lvl8pPr lvl="7">
              <a:lnSpc>
                <a:spcPct val="90000"/>
              </a:lnSpc>
              <a:spcBef>
                <a:spcPts val="0"/>
              </a:spcBef>
              <a:spcAft>
                <a:spcPts val="0"/>
              </a:spcAft>
              <a:buSzPts val="9600"/>
              <a:buNone/>
              <a:defRPr sz="9600"/>
            </a:lvl8pPr>
            <a:lvl9pPr lvl="8">
              <a:lnSpc>
                <a:spcPct val="90000"/>
              </a:lnSpc>
              <a:spcBef>
                <a:spcPts val="0"/>
              </a:spcBef>
              <a:spcAft>
                <a:spcPts val="0"/>
              </a:spcAft>
              <a:buSzPts val="9600"/>
              <a:buNone/>
              <a:defRPr sz="9600"/>
            </a:lvl9pPr>
          </a:lstStyle>
          <a:p>
            <a:endParaRPr/>
          </a:p>
        </p:txBody>
      </p:sp>
      <p:sp>
        <p:nvSpPr>
          <p:cNvPr id="83" name="Google Shape;83;p8"/>
          <p:cNvSpPr txBox="1">
            <a:spLocks noGrp="1"/>
          </p:cNvSpPr>
          <p:nvPr>
            <p:ph type="title" idx="2" hasCustomPrompt="1"/>
          </p:nvPr>
        </p:nvSpPr>
        <p:spPr>
          <a:xfrm>
            <a:off x="1229375"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4250"/>
              <a:buNone/>
              <a:defRPr sz="4250" u="none">
                <a:solidFill>
                  <a:schemeClr val="lt1"/>
                </a:solidFill>
              </a:defRPr>
            </a:lvl1pPr>
            <a:lvl2pPr lvl="1" algn="ctr" rtl="0">
              <a:spcBef>
                <a:spcPts val="0"/>
              </a:spcBef>
              <a:spcAft>
                <a:spcPts val="0"/>
              </a:spcAft>
              <a:buClr>
                <a:schemeClr val="lt1"/>
              </a:buClr>
              <a:buSzPts val="4250"/>
              <a:buNone/>
              <a:defRPr sz="4250" u="none">
                <a:solidFill>
                  <a:schemeClr val="lt1"/>
                </a:solidFill>
              </a:defRPr>
            </a:lvl2pPr>
            <a:lvl3pPr lvl="2" algn="ctr" rtl="0">
              <a:spcBef>
                <a:spcPts val="0"/>
              </a:spcBef>
              <a:spcAft>
                <a:spcPts val="0"/>
              </a:spcAft>
              <a:buClr>
                <a:schemeClr val="lt1"/>
              </a:buClr>
              <a:buSzPts val="4250"/>
              <a:buNone/>
              <a:defRPr sz="4250" u="none">
                <a:solidFill>
                  <a:schemeClr val="lt1"/>
                </a:solidFill>
              </a:defRPr>
            </a:lvl3pPr>
            <a:lvl4pPr lvl="3" algn="ctr" rtl="0">
              <a:spcBef>
                <a:spcPts val="0"/>
              </a:spcBef>
              <a:spcAft>
                <a:spcPts val="0"/>
              </a:spcAft>
              <a:buClr>
                <a:schemeClr val="lt1"/>
              </a:buClr>
              <a:buSzPts val="4250"/>
              <a:buNone/>
              <a:defRPr sz="4250" u="none">
                <a:solidFill>
                  <a:schemeClr val="lt1"/>
                </a:solidFill>
              </a:defRPr>
            </a:lvl4pPr>
            <a:lvl5pPr lvl="4" algn="ctr" rtl="0">
              <a:spcBef>
                <a:spcPts val="0"/>
              </a:spcBef>
              <a:spcAft>
                <a:spcPts val="0"/>
              </a:spcAft>
              <a:buClr>
                <a:schemeClr val="lt1"/>
              </a:buClr>
              <a:buSzPts val="4250"/>
              <a:buNone/>
              <a:defRPr sz="4250" u="none">
                <a:solidFill>
                  <a:schemeClr val="lt1"/>
                </a:solidFill>
              </a:defRPr>
            </a:lvl5pPr>
            <a:lvl6pPr lvl="5" algn="ctr" rtl="0">
              <a:spcBef>
                <a:spcPts val="0"/>
              </a:spcBef>
              <a:spcAft>
                <a:spcPts val="0"/>
              </a:spcAft>
              <a:buClr>
                <a:schemeClr val="lt1"/>
              </a:buClr>
              <a:buSzPts val="4250"/>
              <a:buNone/>
              <a:defRPr sz="4250" u="none">
                <a:solidFill>
                  <a:schemeClr val="lt1"/>
                </a:solidFill>
              </a:defRPr>
            </a:lvl6pPr>
            <a:lvl7pPr lvl="6" algn="ctr" rtl="0">
              <a:spcBef>
                <a:spcPts val="0"/>
              </a:spcBef>
              <a:spcAft>
                <a:spcPts val="0"/>
              </a:spcAft>
              <a:buClr>
                <a:schemeClr val="lt1"/>
              </a:buClr>
              <a:buSzPts val="4250"/>
              <a:buNone/>
              <a:defRPr sz="4250" u="none">
                <a:solidFill>
                  <a:schemeClr val="lt1"/>
                </a:solidFill>
              </a:defRPr>
            </a:lvl7pPr>
            <a:lvl8pPr lvl="7" algn="ctr" rtl="0">
              <a:spcBef>
                <a:spcPts val="0"/>
              </a:spcBef>
              <a:spcAft>
                <a:spcPts val="0"/>
              </a:spcAft>
              <a:buClr>
                <a:schemeClr val="lt1"/>
              </a:buClr>
              <a:buSzPts val="4250"/>
              <a:buNone/>
              <a:defRPr sz="4250" u="none">
                <a:solidFill>
                  <a:schemeClr val="lt1"/>
                </a:solidFill>
              </a:defRPr>
            </a:lvl8pPr>
            <a:lvl9pPr lvl="8" algn="ctr" rtl="0">
              <a:spcBef>
                <a:spcPts val="0"/>
              </a:spcBef>
              <a:spcAft>
                <a:spcPts val="0"/>
              </a:spcAft>
              <a:buClr>
                <a:schemeClr val="lt1"/>
              </a:buClr>
              <a:buSzPts val="4250"/>
              <a:buNone/>
              <a:defRPr sz="4250" u="none">
                <a:solidFill>
                  <a:schemeClr val="lt1"/>
                </a:solidFill>
              </a:defRPr>
            </a:lvl9pPr>
          </a:lstStyle>
          <a:p>
            <a:r>
              <a:t>xx%</a:t>
            </a:r>
          </a:p>
        </p:txBody>
      </p:sp>
      <p:grpSp>
        <p:nvGrpSpPr>
          <p:cNvPr id="84" name="Google Shape;84;p8"/>
          <p:cNvGrpSpPr/>
          <p:nvPr/>
        </p:nvGrpSpPr>
        <p:grpSpPr>
          <a:xfrm>
            <a:off x="7995714" y="497806"/>
            <a:ext cx="435072" cy="435072"/>
            <a:chOff x="11845000" y="1241900"/>
            <a:chExt cx="216950" cy="216950"/>
          </a:xfrm>
        </p:grpSpPr>
        <p:sp>
          <p:nvSpPr>
            <p:cNvPr id="85" name="Google Shape;85;p8"/>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86" name="Google Shape;86;p8"/>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
        <p:nvSpPr>
          <p:cNvPr id="87" name="Google Shape;87;p8"/>
          <p:cNvSpPr/>
          <p:nvPr/>
        </p:nvSpPr>
        <p:spPr>
          <a:xfrm>
            <a:off x="713228" y="539470"/>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9"/>
          <p:cNvSpPr/>
          <p:nvPr/>
        </p:nvSpPr>
        <p:spPr>
          <a:xfrm>
            <a:off x="3787250" y="0"/>
            <a:ext cx="5348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9"/>
          <p:cNvGrpSpPr/>
          <p:nvPr/>
        </p:nvGrpSpPr>
        <p:grpSpPr>
          <a:xfrm>
            <a:off x="-1705674" y="866216"/>
            <a:ext cx="3411342" cy="3411060"/>
            <a:chOff x="5415250" y="86825"/>
            <a:chExt cx="3634500" cy="3634200"/>
          </a:xfrm>
        </p:grpSpPr>
        <p:sp>
          <p:nvSpPr>
            <p:cNvPr id="91" name="Google Shape;91;p9"/>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9"/>
          <p:cNvSpPr txBox="1">
            <a:spLocks noGrp="1"/>
          </p:cNvSpPr>
          <p:nvPr>
            <p:ph type="title"/>
          </p:nvPr>
        </p:nvSpPr>
        <p:spPr>
          <a:xfrm>
            <a:off x="1787700" y="1233175"/>
            <a:ext cx="5568600" cy="9234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94" name="Google Shape;94;p9"/>
          <p:cNvSpPr txBox="1">
            <a:spLocks noGrp="1"/>
          </p:cNvSpPr>
          <p:nvPr>
            <p:ph type="subTitle" idx="1"/>
          </p:nvPr>
        </p:nvSpPr>
        <p:spPr>
          <a:xfrm>
            <a:off x="1787700" y="2208275"/>
            <a:ext cx="5568600" cy="13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50"/>
              <a:buNone/>
              <a:defRPr sz="1850"/>
            </a:lvl1pPr>
            <a:lvl2pPr lvl="1" algn="ctr">
              <a:lnSpc>
                <a:spcPct val="100000"/>
              </a:lnSpc>
              <a:spcBef>
                <a:spcPts val="0"/>
              </a:spcBef>
              <a:spcAft>
                <a:spcPts val="0"/>
              </a:spcAft>
              <a:buSzPts val="1850"/>
              <a:buNone/>
              <a:defRPr sz="1850"/>
            </a:lvl2pPr>
            <a:lvl3pPr lvl="2" algn="ctr">
              <a:lnSpc>
                <a:spcPct val="100000"/>
              </a:lnSpc>
              <a:spcBef>
                <a:spcPts val="0"/>
              </a:spcBef>
              <a:spcAft>
                <a:spcPts val="0"/>
              </a:spcAft>
              <a:buSzPts val="1850"/>
              <a:buNone/>
              <a:defRPr sz="1850"/>
            </a:lvl3pPr>
            <a:lvl4pPr lvl="3" algn="ctr">
              <a:lnSpc>
                <a:spcPct val="100000"/>
              </a:lnSpc>
              <a:spcBef>
                <a:spcPts val="0"/>
              </a:spcBef>
              <a:spcAft>
                <a:spcPts val="0"/>
              </a:spcAft>
              <a:buSzPts val="1850"/>
              <a:buNone/>
              <a:defRPr sz="1850"/>
            </a:lvl4pPr>
            <a:lvl5pPr lvl="4" algn="ctr">
              <a:lnSpc>
                <a:spcPct val="100000"/>
              </a:lnSpc>
              <a:spcBef>
                <a:spcPts val="0"/>
              </a:spcBef>
              <a:spcAft>
                <a:spcPts val="0"/>
              </a:spcAft>
              <a:buSzPts val="1850"/>
              <a:buNone/>
              <a:defRPr sz="1850"/>
            </a:lvl5pPr>
            <a:lvl6pPr lvl="5" algn="ctr">
              <a:lnSpc>
                <a:spcPct val="100000"/>
              </a:lnSpc>
              <a:spcBef>
                <a:spcPts val="0"/>
              </a:spcBef>
              <a:spcAft>
                <a:spcPts val="0"/>
              </a:spcAft>
              <a:buSzPts val="1850"/>
              <a:buNone/>
              <a:defRPr sz="1850"/>
            </a:lvl6pPr>
            <a:lvl7pPr lvl="6" algn="ctr">
              <a:lnSpc>
                <a:spcPct val="100000"/>
              </a:lnSpc>
              <a:spcBef>
                <a:spcPts val="0"/>
              </a:spcBef>
              <a:spcAft>
                <a:spcPts val="0"/>
              </a:spcAft>
              <a:buSzPts val="1850"/>
              <a:buNone/>
              <a:defRPr sz="1850"/>
            </a:lvl7pPr>
            <a:lvl8pPr lvl="7" algn="ctr">
              <a:lnSpc>
                <a:spcPct val="100000"/>
              </a:lnSpc>
              <a:spcBef>
                <a:spcPts val="0"/>
              </a:spcBef>
              <a:spcAft>
                <a:spcPts val="0"/>
              </a:spcAft>
              <a:buSzPts val="1850"/>
              <a:buNone/>
              <a:defRPr sz="1850"/>
            </a:lvl8pPr>
            <a:lvl9pPr lvl="8" algn="ctr">
              <a:lnSpc>
                <a:spcPct val="100000"/>
              </a:lnSpc>
              <a:spcBef>
                <a:spcPts val="0"/>
              </a:spcBef>
              <a:spcAft>
                <a:spcPts val="0"/>
              </a:spcAft>
              <a:buSzPts val="1850"/>
              <a:buNone/>
              <a:defRPr sz="1850"/>
            </a:lvl9pPr>
          </a:lstStyle>
          <a:p>
            <a:endParaRPr/>
          </a:p>
        </p:txBody>
      </p:sp>
      <p:sp>
        <p:nvSpPr>
          <p:cNvPr id="95" name="Google Shape;95;p9"/>
          <p:cNvSpPr txBox="1">
            <a:spLocks noGrp="1"/>
          </p:cNvSpPr>
          <p:nvPr>
            <p:ph type="title" idx="2" hasCustomPrompt="1"/>
          </p:nvPr>
        </p:nvSpPr>
        <p:spPr>
          <a:xfrm>
            <a:off x="6699025" y="41899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4250"/>
              <a:buNone/>
              <a:defRPr sz="4250" u="none">
                <a:solidFill>
                  <a:schemeClr val="lt1"/>
                </a:solidFill>
              </a:defRPr>
            </a:lvl1pPr>
            <a:lvl2pPr lvl="1" algn="ctr" rtl="0">
              <a:spcBef>
                <a:spcPts val="0"/>
              </a:spcBef>
              <a:spcAft>
                <a:spcPts val="0"/>
              </a:spcAft>
              <a:buClr>
                <a:schemeClr val="lt1"/>
              </a:buClr>
              <a:buSzPts val="4250"/>
              <a:buNone/>
              <a:defRPr sz="4250" u="none">
                <a:solidFill>
                  <a:schemeClr val="lt1"/>
                </a:solidFill>
              </a:defRPr>
            </a:lvl2pPr>
            <a:lvl3pPr lvl="2" algn="ctr" rtl="0">
              <a:spcBef>
                <a:spcPts val="0"/>
              </a:spcBef>
              <a:spcAft>
                <a:spcPts val="0"/>
              </a:spcAft>
              <a:buClr>
                <a:schemeClr val="lt1"/>
              </a:buClr>
              <a:buSzPts val="4250"/>
              <a:buNone/>
              <a:defRPr sz="4250" u="none">
                <a:solidFill>
                  <a:schemeClr val="lt1"/>
                </a:solidFill>
              </a:defRPr>
            </a:lvl3pPr>
            <a:lvl4pPr lvl="3" algn="ctr" rtl="0">
              <a:spcBef>
                <a:spcPts val="0"/>
              </a:spcBef>
              <a:spcAft>
                <a:spcPts val="0"/>
              </a:spcAft>
              <a:buClr>
                <a:schemeClr val="lt1"/>
              </a:buClr>
              <a:buSzPts val="4250"/>
              <a:buNone/>
              <a:defRPr sz="4250" u="none">
                <a:solidFill>
                  <a:schemeClr val="lt1"/>
                </a:solidFill>
              </a:defRPr>
            </a:lvl4pPr>
            <a:lvl5pPr lvl="4" algn="ctr" rtl="0">
              <a:spcBef>
                <a:spcPts val="0"/>
              </a:spcBef>
              <a:spcAft>
                <a:spcPts val="0"/>
              </a:spcAft>
              <a:buClr>
                <a:schemeClr val="lt1"/>
              </a:buClr>
              <a:buSzPts val="4250"/>
              <a:buNone/>
              <a:defRPr sz="4250" u="none">
                <a:solidFill>
                  <a:schemeClr val="lt1"/>
                </a:solidFill>
              </a:defRPr>
            </a:lvl5pPr>
            <a:lvl6pPr lvl="5" algn="ctr" rtl="0">
              <a:spcBef>
                <a:spcPts val="0"/>
              </a:spcBef>
              <a:spcAft>
                <a:spcPts val="0"/>
              </a:spcAft>
              <a:buClr>
                <a:schemeClr val="lt1"/>
              </a:buClr>
              <a:buSzPts val="4250"/>
              <a:buNone/>
              <a:defRPr sz="4250" u="none">
                <a:solidFill>
                  <a:schemeClr val="lt1"/>
                </a:solidFill>
              </a:defRPr>
            </a:lvl6pPr>
            <a:lvl7pPr lvl="6" algn="ctr" rtl="0">
              <a:spcBef>
                <a:spcPts val="0"/>
              </a:spcBef>
              <a:spcAft>
                <a:spcPts val="0"/>
              </a:spcAft>
              <a:buClr>
                <a:schemeClr val="lt1"/>
              </a:buClr>
              <a:buSzPts val="4250"/>
              <a:buNone/>
              <a:defRPr sz="4250" u="none">
                <a:solidFill>
                  <a:schemeClr val="lt1"/>
                </a:solidFill>
              </a:defRPr>
            </a:lvl7pPr>
            <a:lvl8pPr lvl="7" algn="ctr" rtl="0">
              <a:spcBef>
                <a:spcPts val="0"/>
              </a:spcBef>
              <a:spcAft>
                <a:spcPts val="0"/>
              </a:spcAft>
              <a:buClr>
                <a:schemeClr val="lt1"/>
              </a:buClr>
              <a:buSzPts val="4250"/>
              <a:buNone/>
              <a:defRPr sz="4250" u="none">
                <a:solidFill>
                  <a:schemeClr val="lt1"/>
                </a:solidFill>
              </a:defRPr>
            </a:lvl8pPr>
            <a:lvl9pPr lvl="8" algn="ctr" rtl="0">
              <a:spcBef>
                <a:spcPts val="0"/>
              </a:spcBef>
              <a:spcAft>
                <a:spcPts val="0"/>
              </a:spcAft>
              <a:buClr>
                <a:schemeClr val="lt1"/>
              </a:buClr>
              <a:buSzPts val="4250"/>
              <a:buNone/>
              <a:defRPr sz="4250" u="none">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5374375" y="1371150"/>
            <a:ext cx="3056400" cy="2401200"/>
          </a:xfrm>
          <a:prstGeom prst="rect">
            <a:avLst/>
          </a:prstGeom>
          <a:solidFill>
            <a:schemeClr val="dk2"/>
          </a:solidFill>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r" rtl="0">
              <a:spcBef>
                <a:spcPts val="0"/>
              </a:spcBef>
              <a:spcAft>
                <a:spcPts val="0"/>
              </a:spcAft>
              <a:buSzPts val="3600"/>
              <a:buNone/>
              <a:defRPr/>
            </a:lvl2pPr>
            <a:lvl3pPr lvl="2" algn="r" rtl="0">
              <a:spcBef>
                <a:spcPts val="0"/>
              </a:spcBef>
              <a:spcAft>
                <a:spcPts val="0"/>
              </a:spcAft>
              <a:buSzPts val="3600"/>
              <a:buNone/>
              <a:defRPr/>
            </a:lvl3pPr>
            <a:lvl4pPr lvl="3" algn="r" rtl="0">
              <a:spcBef>
                <a:spcPts val="0"/>
              </a:spcBef>
              <a:spcAft>
                <a:spcPts val="0"/>
              </a:spcAft>
              <a:buSzPts val="3600"/>
              <a:buNone/>
              <a:defRPr/>
            </a:lvl4pPr>
            <a:lvl5pPr lvl="4" algn="r" rtl="0">
              <a:spcBef>
                <a:spcPts val="0"/>
              </a:spcBef>
              <a:spcAft>
                <a:spcPts val="0"/>
              </a:spcAft>
              <a:buSzPts val="3600"/>
              <a:buNone/>
              <a:defRPr/>
            </a:lvl5pPr>
            <a:lvl6pPr lvl="5" algn="r" rtl="0">
              <a:spcBef>
                <a:spcPts val="0"/>
              </a:spcBef>
              <a:spcAft>
                <a:spcPts val="0"/>
              </a:spcAft>
              <a:buSzPts val="3600"/>
              <a:buNone/>
              <a:defRPr/>
            </a:lvl6pPr>
            <a:lvl7pPr lvl="6" algn="r" rtl="0">
              <a:spcBef>
                <a:spcPts val="0"/>
              </a:spcBef>
              <a:spcAft>
                <a:spcPts val="0"/>
              </a:spcAft>
              <a:buSzPts val="3600"/>
              <a:buNone/>
              <a:defRPr/>
            </a:lvl7pPr>
            <a:lvl8pPr lvl="7" algn="r" rtl="0">
              <a:spcBef>
                <a:spcPts val="0"/>
              </a:spcBef>
              <a:spcAft>
                <a:spcPts val="0"/>
              </a:spcAft>
              <a:buSzPts val="3600"/>
              <a:buNone/>
              <a:defRPr/>
            </a:lvl8pPr>
            <a:lvl9pPr lvl="8" algn="r" rtl="0">
              <a:spcBef>
                <a:spcPts val="0"/>
              </a:spcBef>
              <a:spcAft>
                <a:spcPts val="0"/>
              </a:spcAft>
              <a:buSzPts val="3600"/>
              <a:buNone/>
              <a:defRPr/>
            </a:lvl9pPr>
          </a:lstStyle>
          <a:p>
            <a:endParaRPr/>
          </a:p>
        </p:txBody>
      </p:sp>
      <p:grpSp>
        <p:nvGrpSpPr>
          <p:cNvPr id="98" name="Google Shape;98;p10"/>
          <p:cNvGrpSpPr/>
          <p:nvPr/>
        </p:nvGrpSpPr>
        <p:grpSpPr>
          <a:xfrm>
            <a:off x="7824304" y="4210678"/>
            <a:ext cx="606093" cy="606072"/>
            <a:chOff x="11845000" y="1241900"/>
            <a:chExt cx="216950" cy="216950"/>
          </a:xfrm>
        </p:grpSpPr>
        <p:sp>
          <p:nvSpPr>
            <p:cNvPr id="99" name="Google Shape;99;p10"/>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00" name="Google Shape;100;p10"/>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101" name="Google Shape;101;p10"/>
          <p:cNvGrpSpPr/>
          <p:nvPr/>
        </p:nvGrpSpPr>
        <p:grpSpPr>
          <a:xfrm>
            <a:off x="5374376" y="4296180"/>
            <a:ext cx="1534829" cy="435070"/>
            <a:chOff x="10019200" y="1333725"/>
            <a:chExt cx="493800" cy="139975"/>
          </a:xfrm>
        </p:grpSpPr>
        <p:sp>
          <p:nvSpPr>
            <p:cNvPr id="102" name="Google Shape;102;p10"/>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0"/>
          <p:cNvSpPr txBox="1">
            <a:spLocks noGrp="1"/>
          </p:cNvSpPr>
          <p:nvPr>
            <p:ph type="title" idx="2" hasCustomPrompt="1"/>
          </p:nvPr>
        </p:nvSpPr>
        <p:spPr>
          <a:xfrm>
            <a:off x="6698850"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250"/>
              <a:buNone/>
              <a:defRPr sz="4250" u="none">
                <a:solidFill>
                  <a:schemeClr val="accent1"/>
                </a:solidFill>
              </a:defRPr>
            </a:lvl1pPr>
            <a:lvl2pPr lvl="1" algn="ctr" rtl="0">
              <a:spcBef>
                <a:spcPts val="0"/>
              </a:spcBef>
              <a:spcAft>
                <a:spcPts val="0"/>
              </a:spcAft>
              <a:buClr>
                <a:schemeClr val="accent1"/>
              </a:buClr>
              <a:buSzPts val="4250"/>
              <a:buNone/>
              <a:defRPr sz="4250" u="none">
                <a:solidFill>
                  <a:schemeClr val="accent1"/>
                </a:solidFill>
              </a:defRPr>
            </a:lvl2pPr>
            <a:lvl3pPr lvl="2" algn="ctr" rtl="0">
              <a:spcBef>
                <a:spcPts val="0"/>
              </a:spcBef>
              <a:spcAft>
                <a:spcPts val="0"/>
              </a:spcAft>
              <a:buClr>
                <a:schemeClr val="accent1"/>
              </a:buClr>
              <a:buSzPts val="4250"/>
              <a:buNone/>
              <a:defRPr sz="4250" u="none">
                <a:solidFill>
                  <a:schemeClr val="accent1"/>
                </a:solidFill>
              </a:defRPr>
            </a:lvl3pPr>
            <a:lvl4pPr lvl="3" algn="ctr" rtl="0">
              <a:spcBef>
                <a:spcPts val="0"/>
              </a:spcBef>
              <a:spcAft>
                <a:spcPts val="0"/>
              </a:spcAft>
              <a:buClr>
                <a:schemeClr val="accent1"/>
              </a:buClr>
              <a:buSzPts val="4250"/>
              <a:buNone/>
              <a:defRPr sz="4250" u="none">
                <a:solidFill>
                  <a:schemeClr val="accent1"/>
                </a:solidFill>
              </a:defRPr>
            </a:lvl4pPr>
            <a:lvl5pPr lvl="4" algn="ctr" rtl="0">
              <a:spcBef>
                <a:spcPts val="0"/>
              </a:spcBef>
              <a:spcAft>
                <a:spcPts val="0"/>
              </a:spcAft>
              <a:buClr>
                <a:schemeClr val="accent1"/>
              </a:buClr>
              <a:buSzPts val="4250"/>
              <a:buNone/>
              <a:defRPr sz="4250" u="none">
                <a:solidFill>
                  <a:schemeClr val="accent1"/>
                </a:solidFill>
              </a:defRPr>
            </a:lvl5pPr>
            <a:lvl6pPr lvl="5" algn="ctr" rtl="0">
              <a:spcBef>
                <a:spcPts val="0"/>
              </a:spcBef>
              <a:spcAft>
                <a:spcPts val="0"/>
              </a:spcAft>
              <a:buClr>
                <a:schemeClr val="accent1"/>
              </a:buClr>
              <a:buSzPts val="4250"/>
              <a:buNone/>
              <a:defRPr sz="4250" u="none">
                <a:solidFill>
                  <a:schemeClr val="accent1"/>
                </a:solidFill>
              </a:defRPr>
            </a:lvl6pPr>
            <a:lvl7pPr lvl="6" algn="ctr" rtl="0">
              <a:spcBef>
                <a:spcPts val="0"/>
              </a:spcBef>
              <a:spcAft>
                <a:spcPts val="0"/>
              </a:spcAft>
              <a:buClr>
                <a:schemeClr val="accent1"/>
              </a:buClr>
              <a:buSzPts val="4250"/>
              <a:buNone/>
              <a:defRPr sz="4250" u="none">
                <a:solidFill>
                  <a:schemeClr val="accent1"/>
                </a:solidFill>
              </a:defRPr>
            </a:lvl7pPr>
            <a:lvl8pPr lvl="7" algn="ctr" rtl="0">
              <a:spcBef>
                <a:spcPts val="0"/>
              </a:spcBef>
              <a:spcAft>
                <a:spcPts val="0"/>
              </a:spcAft>
              <a:buClr>
                <a:schemeClr val="accent1"/>
              </a:buClr>
              <a:buSzPts val="4250"/>
              <a:buNone/>
              <a:defRPr sz="4250" u="none">
                <a:solidFill>
                  <a:schemeClr val="accent1"/>
                </a:solidFill>
              </a:defRPr>
            </a:lvl8pPr>
            <a:lvl9pPr lvl="8" algn="ctr" rtl="0">
              <a:spcBef>
                <a:spcPts val="0"/>
              </a:spcBef>
              <a:spcAft>
                <a:spcPts val="0"/>
              </a:spcAft>
              <a:buClr>
                <a:schemeClr val="accent1"/>
              </a:buClr>
              <a:buSzPts val="4250"/>
              <a:buNone/>
              <a:defRPr sz="4250" u="none">
                <a:solidFill>
                  <a:schemeClr val="accen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7"/>
        <p:cNvGrpSpPr/>
        <p:nvPr/>
      </p:nvGrpSpPr>
      <p:grpSpPr>
        <a:xfrm>
          <a:off x="0" y="0"/>
          <a:ext cx="0" cy="0"/>
          <a:chOff x="0" y="0"/>
          <a:chExt cx="0" cy="0"/>
        </a:xfrm>
      </p:grpSpPr>
      <p:sp>
        <p:nvSpPr>
          <p:cNvPr id="108" name="Google Shape;108;p11"/>
          <p:cNvSpPr/>
          <p:nvPr/>
        </p:nvSpPr>
        <p:spPr>
          <a:xfrm>
            <a:off x="5609413" y="0"/>
            <a:ext cx="3534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11"/>
          <p:cNvGrpSpPr/>
          <p:nvPr/>
        </p:nvGrpSpPr>
        <p:grpSpPr>
          <a:xfrm>
            <a:off x="274323" y="3745059"/>
            <a:ext cx="2797475" cy="2796880"/>
            <a:chOff x="5415250" y="86825"/>
            <a:chExt cx="3634500" cy="3634200"/>
          </a:xfrm>
        </p:grpSpPr>
        <p:sp>
          <p:nvSpPr>
            <p:cNvPr id="110" name="Google Shape;110;p11"/>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1"/>
          <p:cNvGrpSpPr/>
          <p:nvPr/>
        </p:nvGrpSpPr>
        <p:grpSpPr>
          <a:xfrm>
            <a:off x="6499951" y="4356430"/>
            <a:ext cx="1534829" cy="435070"/>
            <a:chOff x="10019200" y="1333725"/>
            <a:chExt cx="493800" cy="139975"/>
          </a:xfrm>
        </p:grpSpPr>
        <p:sp>
          <p:nvSpPr>
            <p:cNvPr id="113" name="Google Shape;113;p11"/>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1"/>
          <p:cNvSpPr txBox="1">
            <a:spLocks noGrp="1"/>
          </p:cNvSpPr>
          <p:nvPr>
            <p:ph type="title" hasCustomPrompt="1"/>
          </p:nvPr>
        </p:nvSpPr>
        <p:spPr>
          <a:xfrm>
            <a:off x="733800" y="1752950"/>
            <a:ext cx="7676400" cy="1583700"/>
          </a:xfrm>
          <a:prstGeom prst="rect">
            <a:avLst/>
          </a:prstGeom>
        </p:spPr>
        <p:txBody>
          <a:bodyPr spcFirstLastPara="1" wrap="square" lIns="91425" tIns="91425" rIns="91425" bIns="91425" anchor="t" anchorCtr="0">
            <a:noAutofit/>
          </a:bodyPr>
          <a:lstStyle>
            <a:lvl1pPr lvl="0" algn="ctr">
              <a:spcBef>
                <a:spcPts val="0"/>
              </a:spcBef>
              <a:spcAft>
                <a:spcPts val="0"/>
              </a:spcAft>
              <a:buSzPts val="8900"/>
              <a:buNone/>
              <a:defRPr sz="8900"/>
            </a:lvl1pPr>
            <a:lvl2pPr lvl="1" algn="ctr">
              <a:spcBef>
                <a:spcPts val="0"/>
              </a:spcBef>
              <a:spcAft>
                <a:spcPts val="0"/>
              </a:spcAft>
              <a:buSzPts val="8900"/>
              <a:buNone/>
              <a:defRPr sz="8900"/>
            </a:lvl2pPr>
            <a:lvl3pPr lvl="2" algn="ctr">
              <a:spcBef>
                <a:spcPts val="0"/>
              </a:spcBef>
              <a:spcAft>
                <a:spcPts val="0"/>
              </a:spcAft>
              <a:buSzPts val="8900"/>
              <a:buNone/>
              <a:defRPr sz="8900"/>
            </a:lvl3pPr>
            <a:lvl4pPr lvl="3" algn="ctr">
              <a:spcBef>
                <a:spcPts val="0"/>
              </a:spcBef>
              <a:spcAft>
                <a:spcPts val="0"/>
              </a:spcAft>
              <a:buSzPts val="8900"/>
              <a:buNone/>
              <a:defRPr sz="8900"/>
            </a:lvl4pPr>
            <a:lvl5pPr lvl="4" algn="ctr">
              <a:spcBef>
                <a:spcPts val="0"/>
              </a:spcBef>
              <a:spcAft>
                <a:spcPts val="0"/>
              </a:spcAft>
              <a:buSzPts val="8900"/>
              <a:buNone/>
              <a:defRPr sz="8900"/>
            </a:lvl5pPr>
            <a:lvl6pPr lvl="5" algn="ctr">
              <a:spcBef>
                <a:spcPts val="0"/>
              </a:spcBef>
              <a:spcAft>
                <a:spcPts val="0"/>
              </a:spcAft>
              <a:buSzPts val="8900"/>
              <a:buNone/>
              <a:defRPr sz="8900"/>
            </a:lvl6pPr>
            <a:lvl7pPr lvl="6" algn="ctr">
              <a:spcBef>
                <a:spcPts val="0"/>
              </a:spcBef>
              <a:spcAft>
                <a:spcPts val="0"/>
              </a:spcAft>
              <a:buSzPts val="8900"/>
              <a:buNone/>
              <a:defRPr sz="8900"/>
            </a:lvl7pPr>
            <a:lvl8pPr lvl="7" algn="ctr">
              <a:spcBef>
                <a:spcPts val="0"/>
              </a:spcBef>
              <a:spcAft>
                <a:spcPts val="0"/>
              </a:spcAft>
              <a:buSzPts val="8900"/>
              <a:buNone/>
              <a:defRPr sz="8900"/>
            </a:lvl8pPr>
            <a:lvl9pPr lvl="8" algn="ctr">
              <a:spcBef>
                <a:spcPts val="0"/>
              </a:spcBef>
              <a:spcAft>
                <a:spcPts val="0"/>
              </a:spcAft>
              <a:buSzPts val="8900"/>
              <a:buNone/>
              <a:defRPr sz="8900"/>
            </a:lvl9pPr>
          </a:lstStyle>
          <a:p>
            <a:r>
              <a:t>xx%</a:t>
            </a:r>
          </a:p>
        </p:txBody>
      </p:sp>
      <p:sp>
        <p:nvSpPr>
          <p:cNvPr id="118" name="Google Shape;118;p11"/>
          <p:cNvSpPr txBox="1">
            <a:spLocks noGrp="1"/>
          </p:cNvSpPr>
          <p:nvPr>
            <p:ph type="subTitle" idx="1"/>
          </p:nvPr>
        </p:nvSpPr>
        <p:spPr>
          <a:xfrm>
            <a:off x="1984350" y="3336650"/>
            <a:ext cx="5175300" cy="7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119" name="Google Shape;119;p11"/>
          <p:cNvSpPr txBox="1">
            <a:spLocks noGrp="1"/>
          </p:cNvSpPr>
          <p:nvPr>
            <p:ph type="title" idx="2" hasCustomPrompt="1"/>
          </p:nvPr>
        </p:nvSpPr>
        <p:spPr>
          <a:xfrm>
            <a:off x="1622825"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grpSp>
        <p:nvGrpSpPr>
          <p:cNvPr id="120" name="Google Shape;120;p11"/>
          <p:cNvGrpSpPr/>
          <p:nvPr/>
        </p:nvGrpSpPr>
        <p:grpSpPr>
          <a:xfrm>
            <a:off x="7641325" y="539435"/>
            <a:ext cx="393461" cy="393461"/>
            <a:chOff x="11845000" y="1241900"/>
            <a:chExt cx="216950" cy="216950"/>
          </a:xfrm>
        </p:grpSpPr>
        <p:sp>
          <p:nvSpPr>
            <p:cNvPr id="121" name="Google Shape;121;p11"/>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22" name="Google Shape;122;p11"/>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
        <p:nvSpPr>
          <p:cNvPr id="123" name="Google Shape;123;p11"/>
          <p:cNvSpPr/>
          <p:nvPr/>
        </p:nvSpPr>
        <p:spPr>
          <a:xfrm>
            <a:off x="1106678" y="539470"/>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1"/>
          <p:cNvGrpSpPr/>
          <p:nvPr/>
        </p:nvGrpSpPr>
        <p:grpSpPr>
          <a:xfrm>
            <a:off x="5017201" y="518643"/>
            <a:ext cx="1184457" cy="435070"/>
            <a:chOff x="10019200" y="1333725"/>
            <a:chExt cx="381075" cy="139975"/>
          </a:xfrm>
        </p:grpSpPr>
        <p:sp>
          <p:nvSpPr>
            <p:cNvPr id="125" name="Google Shape;125;p11"/>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65625"/>
            <a:ext cx="7717500" cy="738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1pPr>
            <a:lvl2pPr lvl="1"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2pPr>
            <a:lvl3pPr lvl="2"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3pPr>
            <a:lvl4pPr lvl="3"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4pPr>
            <a:lvl5pPr lvl="4"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5pPr>
            <a:lvl6pPr lvl="5"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6pPr>
            <a:lvl7pPr lvl="6"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7pPr>
            <a:lvl8pPr lvl="7"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8pPr>
            <a:lvl9pPr lvl="8"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1pPr>
            <a:lvl2pPr marL="914400" lvl="1"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2pPr>
            <a:lvl3pPr marL="1371600" lvl="2"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3pPr>
            <a:lvl4pPr marL="1828800" lvl="3"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4pPr>
            <a:lvl5pPr marL="2286000" lvl="4"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5pPr>
            <a:lvl6pPr marL="2743200" lvl="5"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6pPr>
            <a:lvl7pPr marL="3200400" lvl="6"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7pPr>
            <a:lvl8pPr marL="3657600" lvl="7"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8pPr>
            <a:lvl9pPr marL="4114800" lvl="8" indent="-317500">
              <a:lnSpc>
                <a:spcPct val="100000"/>
              </a:lnSpc>
              <a:spcBef>
                <a:spcPts val="1600"/>
              </a:spcBef>
              <a:spcAft>
                <a:spcPts val="1600"/>
              </a:spcAft>
              <a:buClr>
                <a:schemeClr val="dk1"/>
              </a:buClr>
              <a:buSzPts val="1400"/>
              <a:buFont typeface="Manrope"/>
              <a:buChar char="■"/>
              <a:defRPr>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54"/>
        <p:cNvGrpSpPr/>
        <p:nvPr/>
      </p:nvGrpSpPr>
      <p:grpSpPr>
        <a:xfrm>
          <a:off x="0" y="0"/>
          <a:ext cx="0" cy="0"/>
          <a:chOff x="0" y="0"/>
          <a:chExt cx="0" cy="0"/>
        </a:xfrm>
      </p:grpSpPr>
      <p:sp>
        <p:nvSpPr>
          <p:cNvPr id="455" name="Google Shape;455;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56" name="Google Shape;456;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slide" Target="slide54.xml"/><Relationship Id="rId7" Type="http://schemas.openxmlformats.org/officeDocument/2006/relationships/slide" Target="slide56.xml"/><Relationship Id="rId12"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15.xml"/><Relationship Id="rId16" Type="http://schemas.openxmlformats.org/officeDocument/2006/relationships/hyperlink" Target="http://vidfy" TargetMode="External"/><Relationship Id="rId1" Type="http://schemas.openxmlformats.org/officeDocument/2006/relationships/slideLayout" Target="../slideLayouts/slideLayout22.xml"/><Relationship Id="rId6" Type="http://schemas.openxmlformats.org/officeDocument/2006/relationships/slide" Target="slide48.xml"/><Relationship Id="rId11" Type="http://schemas.openxmlformats.org/officeDocument/2006/relationships/hyperlink" Target="http://bit.ly/33VAFh3" TargetMode="External"/><Relationship Id="rId5" Type="http://schemas.openxmlformats.org/officeDocument/2006/relationships/slide" Target="slide50.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51.xml"/><Relationship Id="rId9" Type="http://schemas.openxmlformats.org/officeDocument/2006/relationships/hyperlink" Target="http://bit.ly/2Tynxth"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s://docs.google.com/spreadsheets/d/1qqXX6INSuLhlcu5av17HijcTnTDjeM27_Y4_vmKEF-M/copy"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12.png"/><Relationship Id="rId4" Type="http://schemas.openxmlformats.org/officeDocument/2006/relationships/hyperlink" Target="https://docs.google.com/spreadsheets/d/1qqXX6INSuLhlcu5av17HijcTnTDjeM27_Y4_vmKEF-M/copy#gid=695591371"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inc.com/logan-chierotti/harvard-professor-says-95-of-purchasing-decisions-are-subconscious.html"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hyperlink" Target="https://www.brandwatch.com/blog/how-to-measure-brand-awarenes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hyperlink" Target="https://docs.google.com/spreadsheets/d/1qqXX6INSuLhlcu5av17HijcTnTDjeM27_Y4_vmKEF-M/copy#gid=1369651136"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personal-trainer-sale-banner-template-design_28469622.htm/?utm_source=slidesgo_template&amp;utm_medium=referral-link&amp;utm_campaign=sg_resources&amp;utm_content=freepik"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www.freepik.com/free-photo/young-woman-wearing-chain-necklace_28951981.htm/?utm_source=slidesgo_template&amp;utm_medium=referral-link&amp;utm_campaign=sg_resources&amp;utm_content=freepik" TargetMode="External"/><Relationship Id="rId13" Type="http://schemas.openxmlformats.org/officeDocument/2006/relationships/hyperlink" Target="https://www.flaticon.com/packs/fitness-182/?utm_source=slidesgo_template&amp;utm_medium=referral-link&amp;utm_campaign=sg_resources&amp;utm_content=flaticon" TargetMode="External"/><Relationship Id="rId3" Type="http://schemas.openxmlformats.org/officeDocument/2006/relationships/hyperlink" Target="https://www.freepik.com/free-vector/personal-trainer-sale-banner-template-design_28469622.htm/?utm_source=slidesgo_template&amp;utm_medium=referral-link&amp;utm_campaign=sg_resources&amp;utm_content=freepik" TargetMode="External"/><Relationship Id="rId7" Type="http://schemas.openxmlformats.org/officeDocument/2006/relationships/hyperlink" Target="https://www.freepik.com/free-photo/medium-shot-woman-holding-dumbbells_22632597.htm/?utm_source=slidesgo_template&amp;utm_medium=referral-link&amp;utm_campaign=sg_resources&amp;utm_content=freepik" TargetMode="External"/><Relationship Id="rId12" Type="http://schemas.openxmlformats.org/officeDocument/2006/relationships/hyperlink" Target="https://www.freepik.com/free-photo/woman-training-with-dumbbells-gym_24238720.htm/?utm_source=slidesgo_template&amp;utm_medium=referral-link&amp;utm_campaign=sg_resources&amp;utm_content=freepik" TargetMode="External"/><Relationship Id="rId2" Type="http://schemas.openxmlformats.org/officeDocument/2006/relationships/notesSlide" Target="../notesSlides/notesSlide51.xml"/><Relationship Id="rId1" Type="http://schemas.openxmlformats.org/officeDocument/2006/relationships/slideLayout" Target="../slideLayouts/slideLayout25.xml"/><Relationship Id="rId6" Type="http://schemas.openxmlformats.org/officeDocument/2006/relationships/hyperlink" Target="https://www.freepik.com/free-photo/full-shot-man-working-out-with-kettlebell_24747387.htm/?utm_source=slidesgo_template&amp;utm_medium=referral-link&amp;utm_campaign=sg_resources&amp;utm_content=freepik" TargetMode="External"/><Relationship Id="rId11" Type="http://schemas.openxmlformats.org/officeDocument/2006/relationships/hyperlink" Target="https://www.freepik.com/free-photo/full-shot-sporty-smiley-man-exercising_23986140.htm/?utm_source=slidesgo_template&amp;utm_medium=referral-link&amp;utm_campaign=sg_resources&amp;utm_content=freepik" TargetMode="External"/><Relationship Id="rId5" Type="http://schemas.openxmlformats.org/officeDocument/2006/relationships/hyperlink" Target="https://www.freepik.com/free-photo/top-view-pink-sports-attributes-with-headphones_5228977.htm/?utm_source=slidesgo_template&amp;utm_medium=referral-link&amp;utm_campaign=sg_resources&amp;utm_content=freepik" TargetMode="External"/><Relationship Id="rId10" Type="http://schemas.openxmlformats.org/officeDocument/2006/relationships/hyperlink" Target="https://www.freepik.com/free-photo/young-woman-wearing-chain-necklace_28951964.htm/?utm_source=slidesgo_template&amp;utm_medium=referral-link&amp;utm_campaign=sg_resources&amp;utm_content=freepik" TargetMode="External"/><Relationship Id="rId4" Type="http://schemas.openxmlformats.org/officeDocument/2006/relationships/hyperlink" Target="https://www.freepik.com/free-vector/uk-map-with-monuments_2455345.htm/?utm_source=slidesgo_template&amp;utm_medium=referral-link&amp;utm_campaign=sg_resources&amp;utm_content=freepik" TargetMode="External"/><Relationship Id="rId9" Type="http://schemas.openxmlformats.org/officeDocument/2006/relationships/hyperlink" Target="https://www.freepik.com/free-photo/handsome-sensitive-red-head-man-smiling_29018451.htm/?utm_source=slidesgo_template&amp;utm_medium=referral-link&amp;utm_campaign=sg_resources&amp;utm_content=freepik"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52.xml"/><Relationship Id="rId1" Type="http://schemas.openxmlformats.org/officeDocument/2006/relationships/slideLayout" Target="../slideLayouts/slideLayout34.xml"/><Relationship Id="rId6" Type="http://schemas.openxmlformats.org/officeDocument/2006/relationships/slide" Target="slide48.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8.xml"/></Relationships>
</file>

<file path=ppt/slides/_rels/slide54.xml.rels><?xml version="1.0" encoding="UTF-8" standalone="yes"?>
<Relationships xmlns="http://schemas.openxmlformats.org/package/2006/relationships"><Relationship Id="rId3" Type="http://schemas.openxmlformats.org/officeDocument/2006/relationships/hyperlink" Target="https://fonts.google.com/specimen/Space+Mono" TargetMode="External"/><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hyperlink" Target="https://fonts.google.com/specimen/Manrope"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9.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4"/>
          <p:cNvSpPr txBox="1">
            <a:spLocks noGrp="1"/>
          </p:cNvSpPr>
          <p:nvPr>
            <p:ph type="title"/>
          </p:nvPr>
        </p:nvSpPr>
        <p:spPr>
          <a:xfrm>
            <a:off x="1068234" y="1062990"/>
            <a:ext cx="7007531" cy="13729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i="0" dirty="0">
                <a:solidFill>
                  <a:srgbClr val="000000"/>
                </a:solidFill>
                <a:effectLst/>
                <a:latin typeface="Space Mono" panose="020B0604020202020204" charset="0"/>
              </a:rPr>
              <a:t>REAL-TIME LOGO DETECTION USING YOLOV5</a:t>
            </a:r>
            <a:endParaRPr lang="en-US" dirty="0">
              <a:latin typeface="Space Mono" panose="020B0604020202020204" charset="0"/>
            </a:endParaRPr>
          </a:p>
        </p:txBody>
      </p:sp>
      <p:sp>
        <p:nvSpPr>
          <p:cNvPr id="972" name="Google Shape;972;p54"/>
          <p:cNvSpPr/>
          <p:nvPr/>
        </p:nvSpPr>
        <p:spPr>
          <a:xfrm rot="5400000">
            <a:off x="666571" y="1062990"/>
            <a:ext cx="390854" cy="390854"/>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54"/>
          <p:cNvGrpSpPr/>
          <p:nvPr/>
        </p:nvGrpSpPr>
        <p:grpSpPr>
          <a:xfrm>
            <a:off x="7324585" y="4205510"/>
            <a:ext cx="1184457" cy="435070"/>
            <a:chOff x="10019200" y="1333725"/>
            <a:chExt cx="381075" cy="139975"/>
          </a:xfrm>
        </p:grpSpPr>
        <p:sp>
          <p:nvSpPr>
            <p:cNvPr id="974" name="Google Shape;974;p5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1F730CC1-575B-09AC-34C7-26B3352A6144}"/>
              </a:ext>
            </a:extLst>
          </p:cNvPr>
          <p:cNvPicPr>
            <a:picLocks noChangeAspect="1"/>
          </p:cNvPicPr>
          <p:nvPr/>
        </p:nvPicPr>
        <p:blipFill>
          <a:blip r:embed="rId3"/>
          <a:stretch>
            <a:fillRect/>
          </a:stretch>
        </p:blipFill>
        <p:spPr>
          <a:xfrm>
            <a:off x="3086099" y="2616234"/>
            <a:ext cx="2971800" cy="14642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5"/>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SUCCESS STORY</a:t>
            </a:r>
            <a:endParaRPr u="sng" dirty="0"/>
          </a:p>
        </p:txBody>
      </p:sp>
      <p:sp>
        <p:nvSpPr>
          <p:cNvPr id="605" name="Google Shape;605;p45"/>
          <p:cNvSpPr txBox="1">
            <a:spLocks noGrp="1"/>
          </p:cNvSpPr>
          <p:nvPr>
            <p:ph type="subTitle" idx="1"/>
          </p:nvPr>
        </p:nvSpPr>
        <p:spPr>
          <a:xfrm>
            <a:off x="1291100" y="3461225"/>
            <a:ext cx="2901600" cy="73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US" dirty="0"/>
              <a:t>Even though the model training took a long time to finish, we successfully implements the YOLOv5 algorithm</a:t>
            </a:r>
          </a:p>
        </p:txBody>
      </p:sp>
      <p:sp>
        <p:nvSpPr>
          <p:cNvPr id="606" name="Google Shape;606;p45"/>
          <p:cNvSpPr txBox="1">
            <a:spLocks noGrp="1"/>
          </p:cNvSpPr>
          <p:nvPr>
            <p:ph type="subTitle" idx="2"/>
          </p:nvPr>
        </p:nvSpPr>
        <p:spPr>
          <a:xfrm>
            <a:off x="1291100" y="2988425"/>
            <a:ext cx="29016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ID" dirty="0"/>
              <a:t>SUCCESSFUL TRAIN</a:t>
            </a:r>
          </a:p>
        </p:txBody>
      </p:sp>
      <p:sp>
        <p:nvSpPr>
          <p:cNvPr id="607" name="Google Shape;607;p45"/>
          <p:cNvSpPr txBox="1">
            <a:spLocks noGrp="1"/>
          </p:cNvSpPr>
          <p:nvPr>
            <p:ph type="subTitle" idx="3"/>
          </p:nvPr>
        </p:nvSpPr>
        <p:spPr>
          <a:xfrm>
            <a:off x="4951300" y="3461226"/>
            <a:ext cx="2901600" cy="73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US" dirty="0"/>
              <a:t>The trained model produced a 98% average precision rate during identifying process</a:t>
            </a:r>
          </a:p>
        </p:txBody>
      </p:sp>
      <p:sp>
        <p:nvSpPr>
          <p:cNvPr id="608" name="Google Shape;608;p45"/>
          <p:cNvSpPr txBox="1">
            <a:spLocks noGrp="1"/>
          </p:cNvSpPr>
          <p:nvPr>
            <p:ph type="subTitle" idx="4"/>
          </p:nvPr>
        </p:nvSpPr>
        <p:spPr>
          <a:xfrm>
            <a:off x="4951300" y="2988425"/>
            <a:ext cx="29016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ID" dirty="0"/>
              <a:t>GREAT RESULT</a:t>
            </a:r>
          </a:p>
        </p:txBody>
      </p:sp>
      <p:sp>
        <p:nvSpPr>
          <p:cNvPr id="609" name="Google Shape;609;p45"/>
          <p:cNvSpPr/>
          <p:nvPr/>
        </p:nvSpPr>
        <p:spPr>
          <a:xfrm>
            <a:off x="2252450" y="181521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5912650" y="181521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45"/>
          <p:cNvGrpSpPr/>
          <p:nvPr/>
        </p:nvGrpSpPr>
        <p:grpSpPr>
          <a:xfrm>
            <a:off x="972184" y="538399"/>
            <a:ext cx="1184457" cy="428128"/>
            <a:chOff x="10019200" y="1333725"/>
            <a:chExt cx="381075" cy="139975"/>
          </a:xfrm>
        </p:grpSpPr>
        <p:sp>
          <p:nvSpPr>
            <p:cNvPr id="631" name="Google Shape;631;p45"/>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45"/>
          <p:cNvGrpSpPr/>
          <p:nvPr/>
        </p:nvGrpSpPr>
        <p:grpSpPr>
          <a:xfrm>
            <a:off x="7390221" y="575675"/>
            <a:ext cx="781553" cy="390854"/>
            <a:chOff x="12046488" y="2677600"/>
            <a:chExt cx="1514050" cy="757175"/>
          </a:xfrm>
        </p:grpSpPr>
        <p:sp>
          <p:nvSpPr>
            <p:cNvPr id="635" name="Google Shape;635;p45"/>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11;p45">
            <a:extLst>
              <a:ext uri="{FF2B5EF4-FFF2-40B4-BE49-F238E27FC236}">
                <a16:creationId xmlns:a16="http://schemas.microsoft.com/office/drawing/2014/main" id="{105EA3E3-511A-F742-9FBA-BF9353BADF75}"/>
              </a:ext>
            </a:extLst>
          </p:cNvPr>
          <p:cNvSpPr/>
          <p:nvPr/>
        </p:nvSpPr>
        <p:spPr>
          <a:xfrm>
            <a:off x="6100713" y="1980111"/>
            <a:ext cx="602774" cy="649103"/>
          </a:xfrm>
          <a:custGeom>
            <a:avLst/>
            <a:gdLst/>
            <a:ahLst/>
            <a:cxnLst/>
            <a:rect l="l" t="t" r="r" b="b"/>
            <a:pathLst>
              <a:path w="103525" h="111243" extrusionOk="0">
                <a:moveTo>
                  <a:pt x="75691" y="16316"/>
                </a:moveTo>
                <a:cubicBezTo>
                  <a:pt x="77499" y="16316"/>
                  <a:pt x="78982" y="17799"/>
                  <a:pt x="78982" y="19607"/>
                </a:cubicBezTo>
                <a:cubicBezTo>
                  <a:pt x="78982" y="21415"/>
                  <a:pt x="77499" y="22875"/>
                  <a:pt x="75691" y="22875"/>
                </a:cubicBezTo>
                <a:cubicBezTo>
                  <a:pt x="73883" y="22875"/>
                  <a:pt x="72423" y="21415"/>
                  <a:pt x="72423" y="19607"/>
                </a:cubicBezTo>
                <a:cubicBezTo>
                  <a:pt x="72423" y="17799"/>
                  <a:pt x="73883" y="16316"/>
                  <a:pt x="75691" y="16316"/>
                </a:cubicBezTo>
                <a:close/>
                <a:moveTo>
                  <a:pt x="75598" y="1"/>
                </a:moveTo>
                <a:cubicBezTo>
                  <a:pt x="64752" y="1"/>
                  <a:pt x="55923" y="8830"/>
                  <a:pt x="55923" y="19676"/>
                </a:cubicBezTo>
                <a:cubicBezTo>
                  <a:pt x="55923" y="27046"/>
                  <a:pt x="59978" y="33466"/>
                  <a:pt x="65957" y="36849"/>
                </a:cubicBezTo>
                <a:lnTo>
                  <a:pt x="68205" y="47371"/>
                </a:lnTo>
                <a:cubicBezTo>
                  <a:pt x="65494" y="49781"/>
                  <a:pt x="63709" y="53049"/>
                  <a:pt x="63176" y="56641"/>
                </a:cubicBezTo>
                <a:cubicBezTo>
                  <a:pt x="61275" y="55972"/>
                  <a:pt x="59336" y="55680"/>
                  <a:pt x="57461" y="55680"/>
                </a:cubicBezTo>
                <a:cubicBezTo>
                  <a:pt x="57256" y="55680"/>
                  <a:pt x="57053" y="55684"/>
                  <a:pt x="56850" y="55691"/>
                </a:cubicBezTo>
                <a:cubicBezTo>
                  <a:pt x="56646" y="55683"/>
                  <a:pt x="56442" y="55679"/>
                  <a:pt x="56239" y="55679"/>
                </a:cubicBezTo>
                <a:cubicBezTo>
                  <a:pt x="51168" y="55679"/>
                  <a:pt x="46514" y="58166"/>
                  <a:pt x="43640" y="62110"/>
                </a:cubicBezTo>
                <a:cubicBezTo>
                  <a:pt x="39121" y="57058"/>
                  <a:pt x="32006" y="53929"/>
                  <a:pt x="24289" y="53929"/>
                </a:cubicBezTo>
                <a:cubicBezTo>
                  <a:pt x="10360" y="53929"/>
                  <a:pt x="1" y="63663"/>
                  <a:pt x="1" y="74717"/>
                </a:cubicBezTo>
                <a:lnTo>
                  <a:pt x="1" y="107951"/>
                </a:lnTo>
                <a:cubicBezTo>
                  <a:pt x="1" y="109781"/>
                  <a:pt x="1484" y="111241"/>
                  <a:pt x="3292" y="111241"/>
                </a:cubicBezTo>
                <a:lnTo>
                  <a:pt x="27788" y="111241"/>
                </a:lnTo>
                <a:cubicBezTo>
                  <a:pt x="27812" y="111242"/>
                  <a:pt x="27837" y="111242"/>
                  <a:pt x="27861" y="111242"/>
                </a:cubicBezTo>
                <a:cubicBezTo>
                  <a:pt x="30016" y="111242"/>
                  <a:pt x="31172" y="109203"/>
                  <a:pt x="31218" y="107232"/>
                </a:cubicBezTo>
                <a:cubicBezTo>
                  <a:pt x="31776" y="103258"/>
                  <a:pt x="35221" y="100340"/>
                  <a:pt x="39154" y="100340"/>
                </a:cubicBezTo>
                <a:cubicBezTo>
                  <a:pt x="39465" y="100340"/>
                  <a:pt x="39779" y="100358"/>
                  <a:pt x="40094" y="100395"/>
                </a:cubicBezTo>
                <a:cubicBezTo>
                  <a:pt x="44034" y="100928"/>
                  <a:pt x="48368" y="101230"/>
                  <a:pt x="52655" y="101230"/>
                </a:cubicBezTo>
                <a:cubicBezTo>
                  <a:pt x="64915" y="101230"/>
                  <a:pt x="83872" y="95227"/>
                  <a:pt x="91473" y="92655"/>
                </a:cubicBezTo>
                <a:cubicBezTo>
                  <a:pt x="98634" y="90222"/>
                  <a:pt x="103524" y="83478"/>
                  <a:pt x="103524" y="75807"/>
                </a:cubicBezTo>
                <a:cubicBezTo>
                  <a:pt x="103524" y="63501"/>
                  <a:pt x="100859" y="57614"/>
                  <a:pt x="92169" y="30337"/>
                </a:cubicBezTo>
                <a:cubicBezTo>
                  <a:pt x="100535" y="17359"/>
                  <a:pt x="91218" y="1"/>
                  <a:pt x="75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612;p45">
            <a:extLst>
              <a:ext uri="{FF2B5EF4-FFF2-40B4-BE49-F238E27FC236}">
                <a16:creationId xmlns:a16="http://schemas.microsoft.com/office/drawing/2014/main" id="{D3650361-8B9B-4F24-4C03-3FB20087D6F1}"/>
              </a:ext>
            </a:extLst>
          </p:cNvPr>
          <p:cNvGrpSpPr/>
          <p:nvPr/>
        </p:nvGrpSpPr>
        <p:grpSpPr>
          <a:xfrm>
            <a:off x="2418117" y="1981883"/>
            <a:ext cx="647566" cy="645558"/>
            <a:chOff x="-1768085" y="-878581"/>
            <a:chExt cx="881282" cy="878549"/>
          </a:xfrm>
        </p:grpSpPr>
        <p:sp>
          <p:nvSpPr>
            <p:cNvPr id="4" name="Google Shape;613;p45">
              <a:extLst>
                <a:ext uri="{FF2B5EF4-FFF2-40B4-BE49-F238E27FC236}">
                  <a16:creationId xmlns:a16="http://schemas.microsoft.com/office/drawing/2014/main" id="{FA4F9C71-7867-3814-6A0E-AFABC16CF423}"/>
                </a:ext>
              </a:extLst>
            </p:cNvPr>
            <p:cNvSpPr/>
            <p:nvPr/>
          </p:nvSpPr>
          <p:spPr>
            <a:xfrm>
              <a:off x="-1507451" y="-618730"/>
              <a:ext cx="360197" cy="359700"/>
            </a:xfrm>
            <a:custGeom>
              <a:avLst/>
              <a:gdLst/>
              <a:ahLst/>
              <a:cxnLst/>
              <a:rect l="l" t="t" r="r" b="b"/>
              <a:pathLst>
                <a:path w="45609" h="45546" extrusionOk="0">
                  <a:moveTo>
                    <a:pt x="22804" y="19450"/>
                  </a:moveTo>
                  <a:cubicBezTo>
                    <a:pt x="24589" y="19450"/>
                    <a:pt x="26049" y="20934"/>
                    <a:pt x="26049" y="22718"/>
                  </a:cubicBezTo>
                  <a:cubicBezTo>
                    <a:pt x="26049" y="24526"/>
                    <a:pt x="24589" y="25986"/>
                    <a:pt x="22804" y="25986"/>
                  </a:cubicBezTo>
                  <a:cubicBezTo>
                    <a:pt x="20997" y="25986"/>
                    <a:pt x="19537" y="24526"/>
                    <a:pt x="19537" y="22718"/>
                  </a:cubicBezTo>
                  <a:cubicBezTo>
                    <a:pt x="19537" y="20934"/>
                    <a:pt x="20997" y="19450"/>
                    <a:pt x="22804" y="19450"/>
                  </a:cubicBezTo>
                  <a:close/>
                  <a:moveTo>
                    <a:pt x="22796" y="1"/>
                  </a:moveTo>
                  <a:cubicBezTo>
                    <a:pt x="21738" y="1"/>
                    <a:pt x="20684" y="458"/>
                    <a:pt x="20093" y="1374"/>
                  </a:cubicBezTo>
                  <a:lnTo>
                    <a:pt x="16315" y="7052"/>
                  </a:lnTo>
                  <a:lnTo>
                    <a:pt x="9618" y="5707"/>
                  </a:lnTo>
                  <a:cubicBezTo>
                    <a:pt x="9410" y="5666"/>
                    <a:pt x="9199" y="5646"/>
                    <a:pt x="8987" y="5646"/>
                  </a:cubicBezTo>
                  <a:cubicBezTo>
                    <a:pt x="8137" y="5646"/>
                    <a:pt x="7287" y="5976"/>
                    <a:pt x="6674" y="6588"/>
                  </a:cubicBezTo>
                  <a:cubicBezTo>
                    <a:pt x="5910" y="7376"/>
                    <a:pt x="5562" y="8465"/>
                    <a:pt x="5771" y="9531"/>
                  </a:cubicBezTo>
                  <a:lnTo>
                    <a:pt x="7138" y="16229"/>
                  </a:lnTo>
                  <a:lnTo>
                    <a:pt x="1437" y="20007"/>
                  </a:lnTo>
                  <a:cubicBezTo>
                    <a:pt x="533" y="20609"/>
                    <a:pt x="0" y="21629"/>
                    <a:pt x="0" y="22718"/>
                  </a:cubicBezTo>
                  <a:cubicBezTo>
                    <a:pt x="0" y="23807"/>
                    <a:pt x="533" y="24827"/>
                    <a:pt x="1437" y="25430"/>
                  </a:cubicBezTo>
                  <a:lnTo>
                    <a:pt x="7138" y="29207"/>
                  </a:lnTo>
                  <a:lnTo>
                    <a:pt x="5771" y="35905"/>
                  </a:lnTo>
                  <a:cubicBezTo>
                    <a:pt x="5562" y="36971"/>
                    <a:pt x="5910" y="38083"/>
                    <a:pt x="6674" y="38848"/>
                  </a:cubicBezTo>
                  <a:cubicBezTo>
                    <a:pt x="7294" y="39486"/>
                    <a:pt x="8156" y="39805"/>
                    <a:pt x="9015" y="39805"/>
                  </a:cubicBezTo>
                  <a:cubicBezTo>
                    <a:pt x="9217" y="39805"/>
                    <a:pt x="9419" y="39787"/>
                    <a:pt x="9618" y="39752"/>
                  </a:cubicBezTo>
                  <a:lnTo>
                    <a:pt x="16315" y="38384"/>
                  </a:lnTo>
                  <a:lnTo>
                    <a:pt x="20093" y="44086"/>
                  </a:lnTo>
                  <a:cubicBezTo>
                    <a:pt x="20695" y="44989"/>
                    <a:pt x="21715" y="45546"/>
                    <a:pt x="22804" y="45546"/>
                  </a:cubicBezTo>
                  <a:cubicBezTo>
                    <a:pt x="23894" y="45546"/>
                    <a:pt x="24913" y="44989"/>
                    <a:pt x="25516" y="44086"/>
                  </a:cubicBezTo>
                  <a:lnTo>
                    <a:pt x="29293" y="38384"/>
                  </a:lnTo>
                  <a:lnTo>
                    <a:pt x="35991" y="39752"/>
                  </a:lnTo>
                  <a:cubicBezTo>
                    <a:pt x="36190" y="39787"/>
                    <a:pt x="36391" y="39805"/>
                    <a:pt x="36592" y="39805"/>
                  </a:cubicBezTo>
                  <a:cubicBezTo>
                    <a:pt x="37446" y="39805"/>
                    <a:pt x="38296" y="39486"/>
                    <a:pt x="38934" y="38848"/>
                  </a:cubicBezTo>
                  <a:cubicBezTo>
                    <a:pt x="39699" y="38083"/>
                    <a:pt x="40024" y="36971"/>
                    <a:pt x="39815" y="35905"/>
                  </a:cubicBezTo>
                  <a:lnTo>
                    <a:pt x="38471" y="29207"/>
                  </a:lnTo>
                  <a:lnTo>
                    <a:pt x="44149" y="25430"/>
                  </a:lnTo>
                  <a:cubicBezTo>
                    <a:pt x="45053" y="24827"/>
                    <a:pt x="45609" y="23807"/>
                    <a:pt x="45609" y="22718"/>
                  </a:cubicBezTo>
                  <a:cubicBezTo>
                    <a:pt x="45609" y="21629"/>
                    <a:pt x="45053" y="20609"/>
                    <a:pt x="44149" y="20007"/>
                  </a:cubicBezTo>
                  <a:lnTo>
                    <a:pt x="38471" y="16229"/>
                  </a:lnTo>
                  <a:lnTo>
                    <a:pt x="39815" y="9531"/>
                  </a:lnTo>
                  <a:cubicBezTo>
                    <a:pt x="40047" y="8465"/>
                    <a:pt x="39699" y="7353"/>
                    <a:pt x="38934" y="6588"/>
                  </a:cubicBezTo>
                  <a:cubicBezTo>
                    <a:pt x="38303" y="5976"/>
                    <a:pt x="37449" y="5646"/>
                    <a:pt x="36610" y="5646"/>
                  </a:cubicBezTo>
                  <a:cubicBezTo>
                    <a:pt x="36402" y="5646"/>
                    <a:pt x="36194" y="5666"/>
                    <a:pt x="35991" y="5707"/>
                  </a:cubicBezTo>
                  <a:lnTo>
                    <a:pt x="29293" y="7052"/>
                  </a:lnTo>
                  <a:lnTo>
                    <a:pt x="25516" y="1374"/>
                  </a:lnTo>
                  <a:cubicBezTo>
                    <a:pt x="24913" y="458"/>
                    <a:pt x="23853" y="1"/>
                    <a:pt x="2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14;p45">
              <a:extLst>
                <a:ext uri="{FF2B5EF4-FFF2-40B4-BE49-F238E27FC236}">
                  <a16:creationId xmlns:a16="http://schemas.microsoft.com/office/drawing/2014/main" id="{33104C77-C22A-1B42-99F3-00DA3282187B}"/>
                </a:ext>
              </a:extLst>
            </p:cNvPr>
            <p:cNvSpPr/>
            <p:nvPr/>
          </p:nvSpPr>
          <p:spPr>
            <a:xfrm>
              <a:off x="-1767903" y="-878534"/>
              <a:ext cx="285163" cy="281317"/>
            </a:xfrm>
            <a:custGeom>
              <a:avLst/>
              <a:gdLst/>
              <a:ahLst/>
              <a:cxnLst/>
              <a:rect l="l" t="t" r="r" b="b"/>
              <a:pathLst>
                <a:path w="36108" h="35621" extrusionOk="0">
                  <a:moveTo>
                    <a:pt x="19399" y="0"/>
                  </a:moveTo>
                  <a:cubicBezTo>
                    <a:pt x="18630" y="0"/>
                    <a:pt x="17861" y="273"/>
                    <a:pt x="17266" y="783"/>
                  </a:cubicBezTo>
                  <a:lnTo>
                    <a:pt x="12979" y="4491"/>
                  </a:lnTo>
                  <a:lnTo>
                    <a:pt x="7394" y="3425"/>
                  </a:lnTo>
                  <a:cubicBezTo>
                    <a:pt x="7206" y="3390"/>
                    <a:pt x="7015" y="3374"/>
                    <a:pt x="6824" y="3374"/>
                  </a:cubicBezTo>
                  <a:cubicBezTo>
                    <a:pt x="5976" y="3374"/>
                    <a:pt x="5121" y="3704"/>
                    <a:pt x="4497" y="4328"/>
                  </a:cubicBezTo>
                  <a:cubicBezTo>
                    <a:pt x="3732" y="5093"/>
                    <a:pt x="3384" y="6182"/>
                    <a:pt x="3593" y="7249"/>
                  </a:cubicBezTo>
                  <a:lnTo>
                    <a:pt x="4659" y="12811"/>
                  </a:lnTo>
                  <a:lnTo>
                    <a:pt x="951" y="17098"/>
                  </a:lnTo>
                  <a:cubicBezTo>
                    <a:pt x="256" y="17909"/>
                    <a:pt x="1" y="19021"/>
                    <a:pt x="279" y="20064"/>
                  </a:cubicBezTo>
                  <a:cubicBezTo>
                    <a:pt x="557" y="21107"/>
                    <a:pt x="1322" y="21942"/>
                    <a:pt x="2341" y="22312"/>
                  </a:cubicBezTo>
                  <a:lnTo>
                    <a:pt x="7695" y="24166"/>
                  </a:lnTo>
                  <a:lnTo>
                    <a:pt x="9572" y="29520"/>
                  </a:lnTo>
                  <a:cubicBezTo>
                    <a:pt x="9920" y="30540"/>
                    <a:pt x="10754" y="31304"/>
                    <a:pt x="11797" y="31582"/>
                  </a:cubicBezTo>
                  <a:cubicBezTo>
                    <a:pt x="12070" y="31659"/>
                    <a:pt x="12354" y="31697"/>
                    <a:pt x="12640" y="31697"/>
                  </a:cubicBezTo>
                  <a:cubicBezTo>
                    <a:pt x="13394" y="31697"/>
                    <a:pt x="14158" y="31432"/>
                    <a:pt x="14763" y="30910"/>
                  </a:cubicBezTo>
                  <a:lnTo>
                    <a:pt x="19051" y="27225"/>
                  </a:lnTo>
                  <a:lnTo>
                    <a:pt x="23639" y="28083"/>
                  </a:lnTo>
                  <a:lnTo>
                    <a:pt x="30221" y="34665"/>
                  </a:lnTo>
                  <a:cubicBezTo>
                    <a:pt x="30858" y="35302"/>
                    <a:pt x="31693" y="35621"/>
                    <a:pt x="32527" y="35621"/>
                  </a:cubicBezTo>
                  <a:cubicBezTo>
                    <a:pt x="33361" y="35621"/>
                    <a:pt x="34196" y="35302"/>
                    <a:pt x="34833" y="34665"/>
                  </a:cubicBezTo>
                  <a:cubicBezTo>
                    <a:pt x="36108" y="33390"/>
                    <a:pt x="36108" y="31327"/>
                    <a:pt x="34833" y="30053"/>
                  </a:cubicBezTo>
                  <a:lnTo>
                    <a:pt x="28251" y="23471"/>
                  </a:lnTo>
                  <a:lnTo>
                    <a:pt x="27371" y="18906"/>
                  </a:lnTo>
                  <a:lnTo>
                    <a:pt x="31079" y="14595"/>
                  </a:lnTo>
                  <a:cubicBezTo>
                    <a:pt x="31774" y="13784"/>
                    <a:pt x="32029" y="12671"/>
                    <a:pt x="31751" y="11629"/>
                  </a:cubicBezTo>
                  <a:cubicBezTo>
                    <a:pt x="31473" y="10586"/>
                    <a:pt x="30708" y="9751"/>
                    <a:pt x="29688" y="9404"/>
                  </a:cubicBezTo>
                  <a:lnTo>
                    <a:pt x="24335" y="7527"/>
                  </a:lnTo>
                  <a:lnTo>
                    <a:pt x="22457" y="2173"/>
                  </a:lnTo>
                  <a:cubicBezTo>
                    <a:pt x="22110" y="1153"/>
                    <a:pt x="21276" y="389"/>
                    <a:pt x="20233" y="111"/>
                  </a:cubicBezTo>
                  <a:cubicBezTo>
                    <a:pt x="19960" y="36"/>
                    <a:pt x="19680" y="0"/>
                    <a:pt x="19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15;p45">
              <a:extLst>
                <a:ext uri="{FF2B5EF4-FFF2-40B4-BE49-F238E27FC236}">
                  <a16:creationId xmlns:a16="http://schemas.microsoft.com/office/drawing/2014/main" id="{9BE61357-B1DC-0E9E-0265-888B9C6C8DA2}"/>
                </a:ext>
              </a:extLst>
            </p:cNvPr>
            <p:cNvSpPr/>
            <p:nvPr/>
          </p:nvSpPr>
          <p:spPr>
            <a:xfrm>
              <a:off x="-1768085" y="-281412"/>
              <a:ext cx="285163" cy="281348"/>
            </a:xfrm>
            <a:custGeom>
              <a:avLst/>
              <a:gdLst/>
              <a:ahLst/>
              <a:cxnLst/>
              <a:rect l="l" t="t" r="r" b="b"/>
              <a:pathLst>
                <a:path w="36108" h="35625" extrusionOk="0">
                  <a:moveTo>
                    <a:pt x="32550" y="0"/>
                  </a:moveTo>
                  <a:cubicBezTo>
                    <a:pt x="31716" y="0"/>
                    <a:pt x="30881" y="319"/>
                    <a:pt x="30244" y="956"/>
                  </a:cubicBezTo>
                  <a:lnTo>
                    <a:pt x="23662" y="7538"/>
                  </a:lnTo>
                  <a:lnTo>
                    <a:pt x="19074" y="8419"/>
                  </a:lnTo>
                  <a:lnTo>
                    <a:pt x="14786" y="4711"/>
                  </a:lnTo>
                  <a:cubicBezTo>
                    <a:pt x="14194" y="4203"/>
                    <a:pt x="13442" y="3918"/>
                    <a:pt x="12673" y="3918"/>
                  </a:cubicBezTo>
                  <a:cubicBezTo>
                    <a:pt x="12389" y="3918"/>
                    <a:pt x="12102" y="3957"/>
                    <a:pt x="11820" y="4039"/>
                  </a:cubicBezTo>
                  <a:cubicBezTo>
                    <a:pt x="10777" y="4317"/>
                    <a:pt x="9943" y="5082"/>
                    <a:pt x="9572" y="6101"/>
                  </a:cubicBezTo>
                  <a:lnTo>
                    <a:pt x="7718" y="11455"/>
                  </a:lnTo>
                  <a:lnTo>
                    <a:pt x="2364" y="13332"/>
                  </a:lnTo>
                  <a:cubicBezTo>
                    <a:pt x="1345" y="13680"/>
                    <a:pt x="557" y="14514"/>
                    <a:pt x="279" y="15557"/>
                  </a:cubicBezTo>
                  <a:cubicBezTo>
                    <a:pt x="1" y="16600"/>
                    <a:pt x="255" y="17712"/>
                    <a:pt x="974" y="18523"/>
                  </a:cubicBezTo>
                  <a:lnTo>
                    <a:pt x="4659" y="22811"/>
                  </a:lnTo>
                  <a:lnTo>
                    <a:pt x="3616" y="28373"/>
                  </a:lnTo>
                  <a:cubicBezTo>
                    <a:pt x="3407" y="29439"/>
                    <a:pt x="3755" y="30528"/>
                    <a:pt x="4520" y="31293"/>
                  </a:cubicBezTo>
                  <a:cubicBezTo>
                    <a:pt x="5144" y="31917"/>
                    <a:pt x="5999" y="32247"/>
                    <a:pt x="6847" y="32247"/>
                  </a:cubicBezTo>
                  <a:cubicBezTo>
                    <a:pt x="7038" y="32247"/>
                    <a:pt x="7229" y="32231"/>
                    <a:pt x="7417" y="32196"/>
                  </a:cubicBezTo>
                  <a:lnTo>
                    <a:pt x="12979" y="31130"/>
                  </a:lnTo>
                  <a:lnTo>
                    <a:pt x="17266" y="34838"/>
                  </a:lnTo>
                  <a:cubicBezTo>
                    <a:pt x="17888" y="35360"/>
                    <a:pt x="18657" y="35625"/>
                    <a:pt x="19404" y="35625"/>
                  </a:cubicBezTo>
                  <a:cubicBezTo>
                    <a:pt x="19686" y="35625"/>
                    <a:pt x="19965" y="35587"/>
                    <a:pt x="20232" y="35511"/>
                  </a:cubicBezTo>
                  <a:cubicBezTo>
                    <a:pt x="21275" y="35232"/>
                    <a:pt x="22110" y="34468"/>
                    <a:pt x="22480" y="33448"/>
                  </a:cubicBezTo>
                  <a:lnTo>
                    <a:pt x="24358" y="28094"/>
                  </a:lnTo>
                  <a:lnTo>
                    <a:pt x="29688" y="26217"/>
                  </a:lnTo>
                  <a:cubicBezTo>
                    <a:pt x="30708" y="25870"/>
                    <a:pt x="31496" y="25035"/>
                    <a:pt x="31774" y="23992"/>
                  </a:cubicBezTo>
                  <a:cubicBezTo>
                    <a:pt x="32052" y="22950"/>
                    <a:pt x="31797" y="21837"/>
                    <a:pt x="31078" y="21026"/>
                  </a:cubicBezTo>
                  <a:lnTo>
                    <a:pt x="27394" y="16739"/>
                  </a:lnTo>
                  <a:lnTo>
                    <a:pt x="28251" y="12150"/>
                  </a:lnTo>
                  <a:lnTo>
                    <a:pt x="34856" y="5568"/>
                  </a:lnTo>
                  <a:cubicBezTo>
                    <a:pt x="36107" y="4294"/>
                    <a:pt x="36107" y="2231"/>
                    <a:pt x="34856" y="956"/>
                  </a:cubicBezTo>
                  <a:cubicBezTo>
                    <a:pt x="34219" y="319"/>
                    <a:pt x="33384" y="0"/>
                    <a:pt x="32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16;p45">
              <a:extLst>
                <a:ext uri="{FF2B5EF4-FFF2-40B4-BE49-F238E27FC236}">
                  <a16:creationId xmlns:a16="http://schemas.microsoft.com/office/drawing/2014/main" id="{2D5813F3-7FD9-BA0B-B8CE-CE3AF309CD12}"/>
                </a:ext>
              </a:extLst>
            </p:cNvPr>
            <p:cNvSpPr/>
            <p:nvPr/>
          </p:nvSpPr>
          <p:spPr>
            <a:xfrm>
              <a:off x="-1171966" y="-281277"/>
              <a:ext cx="285163" cy="281246"/>
            </a:xfrm>
            <a:custGeom>
              <a:avLst/>
              <a:gdLst/>
              <a:ahLst/>
              <a:cxnLst/>
              <a:rect l="l" t="t" r="r" b="b"/>
              <a:pathLst>
                <a:path w="36108" h="35612" extrusionOk="0">
                  <a:moveTo>
                    <a:pt x="3581" y="1"/>
                  </a:moveTo>
                  <a:cubicBezTo>
                    <a:pt x="2746" y="1"/>
                    <a:pt x="1912" y="314"/>
                    <a:pt x="1275" y="939"/>
                  </a:cubicBezTo>
                  <a:cubicBezTo>
                    <a:pt x="0" y="2214"/>
                    <a:pt x="0" y="4277"/>
                    <a:pt x="1275" y="5551"/>
                  </a:cubicBezTo>
                  <a:lnTo>
                    <a:pt x="7857" y="12133"/>
                  </a:lnTo>
                  <a:lnTo>
                    <a:pt x="8714" y="16722"/>
                  </a:lnTo>
                  <a:lnTo>
                    <a:pt x="5029" y="21009"/>
                  </a:lnTo>
                  <a:cubicBezTo>
                    <a:pt x="4311" y="21820"/>
                    <a:pt x="4079" y="22933"/>
                    <a:pt x="4334" y="23975"/>
                  </a:cubicBezTo>
                  <a:cubicBezTo>
                    <a:pt x="4612" y="25018"/>
                    <a:pt x="5400" y="25853"/>
                    <a:pt x="6420" y="26223"/>
                  </a:cubicBezTo>
                  <a:lnTo>
                    <a:pt x="11773" y="28077"/>
                  </a:lnTo>
                  <a:lnTo>
                    <a:pt x="13627" y="33431"/>
                  </a:lnTo>
                  <a:cubicBezTo>
                    <a:pt x="13998" y="34451"/>
                    <a:pt x="14832" y="35215"/>
                    <a:pt x="15875" y="35494"/>
                  </a:cubicBezTo>
                  <a:cubicBezTo>
                    <a:pt x="16150" y="35572"/>
                    <a:pt x="16437" y="35612"/>
                    <a:pt x="16727" y="35612"/>
                  </a:cubicBezTo>
                  <a:cubicBezTo>
                    <a:pt x="17467" y="35612"/>
                    <a:pt x="18226" y="35354"/>
                    <a:pt x="18842" y="34821"/>
                  </a:cubicBezTo>
                  <a:lnTo>
                    <a:pt x="23129" y="31137"/>
                  </a:lnTo>
                  <a:lnTo>
                    <a:pt x="28691" y="32179"/>
                  </a:lnTo>
                  <a:cubicBezTo>
                    <a:pt x="28891" y="32220"/>
                    <a:pt x="29094" y="32239"/>
                    <a:pt x="29297" y="32239"/>
                  </a:cubicBezTo>
                  <a:cubicBezTo>
                    <a:pt x="30148" y="32239"/>
                    <a:pt x="30993" y="31894"/>
                    <a:pt x="31611" y="31276"/>
                  </a:cubicBezTo>
                  <a:cubicBezTo>
                    <a:pt x="32376" y="30511"/>
                    <a:pt x="32700" y="29422"/>
                    <a:pt x="32492" y="28379"/>
                  </a:cubicBezTo>
                  <a:lnTo>
                    <a:pt x="31449" y="22817"/>
                  </a:lnTo>
                  <a:lnTo>
                    <a:pt x="35134" y="18506"/>
                  </a:lnTo>
                  <a:cubicBezTo>
                    <a:pt x="35852" y="17695"/>
                    <a:pt x="36107" y="16583"/>
                    <a:pt x="35829" y="15540"/>
                  </a:cubicBezTo>
                  <a:cubicBezTo>
                    <a:pt x="35551" y="14497"/>
                    <a:pt x="34763" y="13663"/>
                    <a:pt x="33743" y="13315"/>
                  </a:cubicBezTo>
                  <a:lnTo>
                    <a:pt x="28413" y="11438"/>
                  </a:lnTo>
                  <a:lnTo>
                    <a:pt x="26536" y="6084"/>
                  </a:lnTo>
                  <a:cubicBezTo>
                    <a:pt x="26165" y="5065"/>
                    <a:pt x="25331" y="4300"/>
                    <a:pt x="24311" y="4022"/>
                  </a:cubicBezTo>
                  <a:cubicBezTo>
                    <a:pt x="24026" y="3947"/>
                    <a:pt x="23740" y="3911"/>
                    <a:pt x="23457" y="3911"/>
                  </a:cubicBezTo>
                  <a:cubicBezTo>
                    <a:pt x="22681" y="3911"/>
                    <a:pt x="21933" y="4184"/>
                    <a:pt x="21321" y="4694"/>
                  </a:cubicBezTo>
                  <a:lnTo>
                    <a:pt x="17034" y="8402"/>
                  </a:lnTo>
                  <a:lnTo>
                    <a:pt x="12468" y="7521"/>
                  </a:lnTo>
                  <a:lnTo>
                    <a:pt x="5887" y="939"/>
                  </a:lnTo>
                  <a:cubicBezTo>
                    <a:pt x="5249" y="314"/>
                    <a:pt x="4415"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17;p45">
              <a:extLst>
                <a:ext uri="{FF2B5EF4-FFF2-40B4-BE49-F238E27FC236}">
                  <a16:creationId xmlns:a16="http://schemas.microsoft.com/office/drawing/2014/main" id="{F62FDBF4-20F6-0632-3CE6-F6D2C2D6D555}"/>
                </a:ext>
              </a:extLst>
            </p:cNvPr>
            <p:cNvSpPr/>
            <p:nvPr/>
          </p:nvSpPr>
          <p:spPr>
            <a:xfrm>
              <a:off x="-1171966" y="-878463"/>
              <a:ext cx="285163" cy="281246"/>
            </a:xfrm>
            <a:custGeom>
              <a:avLst/>
              <a:gdLst/>
              <a:ahLst/>
              <a:cxnLst/>
              <a:rect l="l" t="t" r="r" b="b"/>
              <a:pathLst>
                <a:path w="36108" h="35612" extrusionOk="0">
                  <a:moveTo>
                    <a:pt x="16737" y="0"/>
                  </a:moveTo>
                  <a:cubicBezTo>
                    <a:pt x="16448" y="0"/>
                    <a:pt x="16158" y="41"/>
                    <a:pt x="15875" y="125"/>
                  </a:cubicBezTo>
                  <a:cubicBezTo>
                    <a:pt x="14832" y="403"/>
                    <a:pt x="13998" y="1168"/>
                    <a:pt x="13627" y="2187"/>
                  </a:cubicBezTo>
                  <a:lnTo>
                    <a:pt x="11773" y="7541"/>
                  </a:lnTo>
                  <a:lnTo>
                    <a:pt x="6420" y="9395"/>
                  </a:lnTo>
                  <a:cubicBezTo>
                    <a:pt x="5400" y="9742"/>
                    <a:pt x="4612" y="10600"/>
                    <a:pt x="4357" y="11620"/>
                  </a:cubicBezTo>
                  <a:cubicBezTo>
                    <a:pt x="4079" y="12662"/>
                    <a:pt x="4311" y="13775"/>
                    <a:pt x="5029" y="14609"/>
                  </a:cubicBezTo>
                  <a:lnTo>
                    <a:pt x="8714" y="18897"/>
                  </a:lnTo>
                  <a:lnTo>
                    <a:pt x="7857" y="23462"/>
                  </a:lnTo>
                  <a:lnTo>
                    <a:pt x="1275" y="30044"/>
                  </a:lnTo>
                  <a:cubicBezTo>
                    <a:pt x="0" y="31318"/>
                    <a:pt x="0" y="33381"/>
                    <a:pt x="1275" y="34656"/>
                  </a:cubicBezTo>
                  <a:cubicBezTo>
                    <a:pt x="1912" y="35293"/>
                    <a:pt x="2746" y="35612"/>
                    <a:pt x="3581" y="35612"/>
                  </a:cubicBezTo>
                  <a:cubicBezTo>
                    <a:pt x="4415" y="35612"/>
                    <a:pt x="5249" y="35293"/>
                    <a:pt x="5887" y="34656"/>
                  </a:cubicBezTo>
                  <a:lnTo>
                    <a:pt x="12468" y="28074"/>
                  </a:lnTo>
                  <a:lnTo>
                    <a:pt x="17034" y="27216"/>
                  </a:lnTo>
                  <a:lnTo>
                    <a:pt x="21344" y="30901"/>
                  </a:lnTo>
                  <a:cubicBezTo>
                    <a:pt x="21954" y="31443"/>
                    <a:pt x="22724" y="31700"/>
                    <a:pt x="23483" y="31700"/>
                  </a:cubicBezTo>
                  <a:cubicBezTo>
                    <a:pt x="23764" y="31700"/>
                    <a:pt x="24042" y="31665"/>
                    <a:pt x="24311" y="31597"/>
                  </a:cubicBezTo>
                  <a:cubicBezTo>
                    <a:pt x="25354" y="31318"/>
                    <a:pt x="26188" y="30531"/>
                    <a:pt x="26536" y="29511"/>
                  </a:cubicBezTo>
                  <a:lnTo>
                    <a:pt x="28413" y="24181"/>
                  </a:lnTo>
                  <a:lnTo>
                    <a:pt x="33766" y="22303"/>
                  </a:lnTo>
                  <a:cubicBezTo>
                    <a:pt x="34786" y="21956"/>
                    <a:pt x="35551" y="21121"/>
                    <a:pt x="35829" y="20079"/>
                  </a:cubicBezTo>
                  <a:cubicBezTo>
                    <a:pt x="36107" y="19036"/>
                    <a:pt x="35852" y="17923"/>
                    <a:pt x="35157" y="17112"/>
                  </a:cubicBezTo>
                  <a:lnTo>
                    <a:pt x="31449" y="12802"/>
                  </a:lnTo>
                  <a:lnTo>
                    <a:pt x="32515" y="7240"/>
                  </a:lnTo>
                  <a:cubicBezTo>
                    <a:pt x="32700" y="6173"/>
                    <a:pt x="32376" y="5084"/>
                    <a:pt x="31611" y="4343"/>
                  </a:cubicBezTo>
                  <a:cubicBezTo>
                    <a:pt x="30993" y="3725"/>
                    <a:pt x="30148" y="3379"/>
                    <a:pt x="29297" y="3379"/>
                  </a:cubicBezTo>
                  <a:cubicBezTo>
                    <a:pt x="29094" y="3379"/>
                    <a:pt x="28891" y="3399"/>
                    <a:pt x="28691" y="3439"/>
                  </a:cubicBezTo>
                  <a:lnTo>
                    <a:pt x="23129" y="4482"/>
                  </a:lnTo>
                  <a:lnTo>
                    <a:pt x="18842" y="797"/>
                  </a:lnTo>
                  <a:cubicBezTo>
                    <a:pt x="18239" y="278"/>
                    <a:pt x="17490" y="0"/>
                    <a:pt x="16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18;p45">
              <a:extLst>
                <a:ext uri="{FF2B5EF4-FFF2-40B4-BE49-F238E27FC236}">
                  <a16:creationId xmlns:a16="http://schemas.microsoft.com/office/drawing/2014/main" id="{35B07A8F-DDC8-EEAE-F6D1-1A0ABD7E1E37}"/>
                </a:ext>
              </a:extLst>
            </p:cNvPr>
            <p:cNvSpPr/>
            <p:nvPr/>
          </p:nvSpPr>
          <p:spPr>
            <a:xfrm>
              <a:off x="-1095826" y="-516552"/>
              <a:ext cx="207736" cy="154475"/>
            </a:xfrm>
            <a:custGeom>
              <a:avLst/>
              <a:gdLst/>
              <a:ahLst/>
              <a:cxnLst/>
              <a:rect l="l" t="t" r="r" b="b"/>
              <a:pathLst>
                <a:path w="26304" h="19560" extrusionOk="0">
                  <a:moveTo>
                    <a:pt x="16292" y="0"/>
                  </a:moveTo>
                  <a:cubicBezTo>
                    <a:pt x="14508" y="0"/>
                    <a:pt x="13048" y="1460"/>
                    <a:pt x="13048" y="3268"/>
                  </a:cubicBezTo>
                  <a:lnTo>
                    <a:pt x="13048" y="6512"/>
                  </a:lnTo>
                  <a:lnTo>
                    <a:pt x="3268" y="6512"/>
                  </a:lnTo>
                  <a:cubicBezTo>
                    <a:pt x="1460" y="6512"/>
                    <a:pt x="0" y="7972"/>
                    <a:pt x="0" y="9780"/>
                  </a:cubicBezTo>
                  <a:cubicBezTo>
                    <a:pt x="0" y="11588"/>
                    <a:pt x="1460" y="13048"/>
                    <a:pt x="3268" y="13048"/>
                  </a:cubicBezTo>
                  <a:lnTo>
                    <a:pt x="13048" y="13048"/>
                  </a:lnTo>
                  <a:lnTo>
                    <a:pt x="13048" y="16292"/>
                  </a:lnTo>
                  <a:cubicBezTo>
                    <a:pt x="13048" y="18100"/>
                    <a:pt x="14508" y="19560"/>
                    <a:pt x="16292" y="19560"/>
                  </a:cubicBezTo>
                  <a:cubicBezTo>
                    <a:pt x="18100" y="19560"/>
                    <a:pt x="19560" y="18100"/>
                    <a:pt x="19560" y="16292"/>
                  </a:cubicBezTo>
                  <a:lnTo>
                    <a:pt x="19560" y="13048"/>
                  </a:lnTo>
                  <a:lnTo>
                    <a:pt x="23036" y="13048"/>
                  </a:lnTo>
                  <a:cubicBezTo>
                    <a:pt x="24844" y="13048"/>
                    <a:pt x="26304" y="11588"/>
                    <a:pt x="26304" y="9780"/>
                  </a:cubicBezTo>
                  <a:cubicBezTo>
                    <a:pt x="26304" y="7972"/>
                    <a:pt x="24844" y="6512"/>
                    <a:pt x="23036" y="6512"/>
                  </a:cubicBezTo>
                  <a:lnTo>
                    <a:pt x="19560" y="6512"/>
                  </a:lnTo>
                  <a:lnTo>
                    <a:pt x="19560" y="3268"/>
                  </a:lnTo>
                  <a:cubicBezTo>
                    <a:pt x="19560" y="1460"/>
                    <a:pt x="18100" y="0"/>
                    <a:pt x="16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9;p45">
              <a:extLst>
                <a:ext uri="{FF2B5EF4-FFF2-40B4-BE49-F238E27FC236}">
                  <a16:creationId xmlns:a16="http://schemas.microsoft.com/office/drawing/2014/main" id="{DF428AA6-B341-A5ED-8584-FAEE0B1139D2}"/>
                </a:ext>
              </a:extLst>
            </p:cNvPr>
            <p:cNvSpPr/>
            <p:nvPr/>
          </p:nvSpPr>
          <p:spPr>
            <a:xfrm>
              <a:off x="-1766624" y="-516552"/>
              <a:ext cx="207562" cy="154475"/>
            </a:xfrm>
            <a:custGeom>
              <a:avLst/>
              <a:gdLst/>
              <a:ahLst/>
              <a:cxnLst/>
              <a:rect l="l" t="t" r="r" b="b"/>
              <a:pathLst>
                <a:path w="26282" h="19560" extrusionOk="0">
                  <a:moveTo>
                    <a:pt x="9989" y="0"/>
                  </a:moveTo>
                  <a:cubicBezTo>
                    <a:pt x="8182" y="0"/>
                    <a:pt x="6722" y="1460"/>
                    <a:pt x="6722" y="3268"/>
                  </a:cubicBezTo>
                  <a:lnTo>
                    <a:pt x="6722" y="6512"/>
                  </a:lnTo>
                  <a:lnTo>
                    <a:pt x="3245" y="6512"/>
                  </a:lnTo>
                  <a:cubicBezTo>
                    <a:pt x="1461" y="6512"/>
                    <a:pt x="1" y="7972"/>
                    <a:pt x="1" y="9780"/>
                  </a:cubicBezTo>
                  <a:cubicBezTo>
                    <a:pt x="1" y="11588"/>
                    <a:pt x="1461" y="13048"/>
                    <a:pt x="3245" y="13048"/>
                  </a:cubicBezTo>
                  <a:lnTo>
                    <a:pt x="6722" y="13048"/>
                  </a:lnTo>
                  <a:lnTo>
                    <a:pt x="6722" y="16292"/>
                  </a:lnTo>
                  <a:cubicBezTo>
                    <a:pt x="6722" y="18100"/>
                    <a:pt x="8182" y="19560"/>
                    <a:pt x="9989" y="19560"/>
                  </a:cubicBezTo>
                  <a:cubicBezTo>
                    <a:pt x="11797" y="19560"/>
                    <a:pt x="13257" y="18100"/>
                    <a:pt x="13257" y="16292"/>
                  </a:cubicBezTo>
                  <a:lnTo>
                    <a:pt x="13257" y="13048"/>
                  </a:lnTo>
                  <a:lnTo>
                    <a:pt x="23037" y="13048"/>
                  </a:lnTo>
                  <a:cubicBezTo>
                    <a:pt x="24822" y="13048"/>
                    <a:pt x="26282" y="11588"/>
                    <a:pt x="26282" y="9780"/>
                  </a:cubicBezTo>
                  <a:cubicBezTo>
                    <a:pt x="26282" y="7972"/>
                    <a:pt x="24822" y="6512"/>
                    <a:pt x="23037" y="6512"/>
                  </a:cubicBezTo>
                  <a:lnTo>
                    <a:pt x="13257" y="6512"/>
                  </a:lnTo>
                  <a:lnTo>
                    <a:pt x="13257" y="3268"/>
                  </a:lnTo>
                  <a:cubicBezTo>
                    <a:pt x="13257" y="1460"/>
                    <a:pt x="11797" y="0"/>
                    <a:pt x="9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20;p45">
              <a:extLst>
                <a:ext uri="{FF2B5EF4-FFF2-40B4-BE49-F238E27FC236}">
                  <a16:creationId xmlns:a16="http://schemas.microsoft.com/office/drawing/2014/main" id="{B44AACCE-310F-D4AD-DEBF-4E428360E941}"/>
                </a:ext>
              </a:extLst>
            </p:cNvPr>
            <p:cNvSpPr/>
            <p:nvPr/>
          </p:nvSpPr>
          <p:spPr>
            <a:xfrm>
              <a:off x="-1404594" y="-878581"/>
              <a:ext cx="154483" cy="207744"/>
            </a:xfrm>
            <a:custGeom>
              <a:avLst/>
              <a:gdLst/>
              <a:ahLst/>
              <a:cxnLst/>
              <a:rect l="l" t="t" r="r" b="b"/>
              <a:pathLst>
                <a:path w="19561" h="26305" extrusionOk="0">
                  <a:moveTo>
                    <a:pt x="9780" y="1"/>
                  </a:moveTo>
                  <a:cubicBezTo>
                    <a:pt x="7973" y="1"/>
                    <a:pt x="6513" y="1461"/>
                    <a:pt x="6513" y="3268"/>
                  </a:cubicBezTo>
                  <a:lnTo>
                    <a:pt x="6513" y="6745"/>
                  </a:lnTo>
                  <a:lnTo>
                    <a:pt x="3245" y="6745"/>
                  </a:lnTo>
                  <a:cubicBezTo>
                    <a:pt x="1461" y="6745"/>
                    <a:pt x="0" y="8205"/>
                    <a:pt x="0" y="9989"/>
                  </a:cubicBezTo>
                  <a:cubicBezTo>
                    <a:pt x="0" y="11797"/>
                    <a:pt x="1461" y="13257"/>
                    <a:pt x="3245" y="13257"/>
                  </a:cubicBezTo>
                  <a:lnTo>
                    <a:pt x="6513" y="13257"/>
                  </a:lnTo>
                  <a:lnTo>
                    <a:pt x="6513" y="23037"/>
                  </a:lnTo>
                  <a:cubicBezTo>
                    <a:pt x="6513" y="24844"/>
                    <a:pt x="7973" y="26304"/>
                    <a:pt x="9780" y="26304"/>
                  </a:cubicBezTo>
                  <a:cubicBezTo>
                    <a:pt x="11565" y="26304"/>
                    <a:pt x="13025" y="24844"/>
                    <a:pt x="13025" y="23037"/>
                  </a:cubicBezTo>
                  <a:lnTo>
                    <a:pt x="13025" y="13257"/>
                  </a:lnTo>
                  <a:lnTo>
                    <a:pt x="16293" y="13257"/>
                  </a:lnTo>
                  <a:cubicBezTo>
                    <a:pt x="18100" y="13257"/>
                    <a:pt x="19560" y="11797"/>
                    <a:pt x="19560" y="9989"/>
                  </a:cubicBezTo>
                  <a:cubicBezTo>
                    <a:pt x="19560" y="8205"/>
                    <a:pt x="18100" y="6745"/>
                    <a:pt x="16293" y="6745"/>
                  </a:cubicBezTo>
                  <a:lnTo>
                    <a:pt x="13025" y="6745"/>
                  </a:lnTo>
                  <a:lnTo>
                    <a:pt x="13025" y="3268"/>
                  </a:lnTo>
                  <a:cubicBezTo>
                    <a:pt x="13025" y="1461"/>
                    <a:pt x="11565" y="1"/>
                    <a:pt x="9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21;p45">
              <a:extLst>
                <a:ext uri="{FF2B5EF4-FFF2-40B4-BE49-F238E27FC236}">
                  <a16:creationId xmlns:a16="http://schemas.microsoft.com/office/drawing/2014/main" id="{BE14A4D3-AAF0-0E91-7124-73F38A17A870}"/>
                </a:ext>
              </a:extLst>
            </p:cNvPr>
            <p:cNvSpPr/>
            <p:nvPr/>
          </p:nvSpPr>
          <p:spPr>
            <a:xfrm>
              <a:off x="-1404594" y="-207609"/>
              <a:ext cx="154483" cy="207562"/>
            </a:xfrm>
            <a:custGeom>
              <a:avLst/>
              <a:gdLst/>
              <a:ahLst/>
              <a:cxnLst/>
              <a:rect l="l" t="t" r="r" b="b"/>
              <a:pathLst>
                <a:path w="19561" h="26282" extrusionOk="0">
                  <a:moveTo>
                    <a:pt x="9780" y="1"/>
                  </a:moveTo>
                  <a:cubicBezTo>
                    <a:pt x="7973" y="1"/>
                    <a:pt x="6513" y="1438"/>
                    <a:pt x="6513" y="3245"/>
                  </a:cubicBezTo>
                  <a:lnTo>
                    <a:pt x="6513" y="13025"/>
                  </a:lnTo>
                  <a:lnTo>
                    <a:pt x="3245" y="13025"/>
                  </a:lnTo>
                  <a:cubicBezTo>
                    <a:pt x="1461" y="13025"/>
                    <a:pt x="0" y="14485"/>
                    <a:pt x="0" y="16293"/>
                  </a:cubicBezTo>
                  <a:cubicBezTo>
                    <a:pt x="0" y="18101"/>
                    <a:pt x="1461" y="19537"/>
                    <a:pt x="3245" y="19537"/>
                  </a:cubicBezTo>
                  <a:lnTo>
                    <a:pt x="6513" y="19537"/>
                  </a:lnTo>
                  <a:lnTo>
                    <a:pt x="6513" y="23014"/>
                  </a:lnTo>
                  <a:cubicBezTo>
                    <a:pt x="6513" y="24821"/>
                    <a:pt x="7973" y="26281"/>
                    <a:pt x="9780" y="26281"/>
                  </a:cubicBezTo>
                  <a:cubicBezTo>
                    <a:pt x="11565" y="26281"/>
                    <a:pt x="13025" y="24821"/>
                    <a:pt x="13025" y="23014"/>
                  </a:cubicBezTo>
                  <a:lnTo>
                    <a:pt x="13025" y="19537"/>
                  </a:lnTo>
                  <a:lnTo>
                    <a:pt x="16293" y="19537"/>
                  </a:lnTo>
                  <a:cubicBezTo>
                    <a:pt x="18100" y="19537"/>
                    <a:pt x="19560" y="18101"/>
                    <a:pt x="19560" y="16293"/>
                  </a:cubicBezTo>
                  <a:cubicBezTo>
                    <a:pt x="19560" y="14485"/>
                    <a:pt x="18100" y="13025"/>
                    <a:pt x="16293" y="13025"/>
                  </a:cubicBezTo>
                  <a:lnTo>
                    <a:pt x="13025" y="13025"/>
                  </a:lnTo>
                  <a:lnTo>
                    <a:pt x="13025" y="3245"/>
                  </a:lnTo>
                  <a:cubicBezTo>
                    <a:pt x="13025" y="1438"/>
                    <a:pt x="11565" y="1"/>
                    <a:pt x="9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22;p45">
              <a:extLst>
                <a:ext uri="{FF2B5EF4-FFF2-40B4-BE49-F238E27FC236}">
                  <a16:creationId xmlns:a16="http://schemas.microsoft.com/office/drawing/2014/main" id="{1C6924DC-EC7E-FE71-69C7-1FAE0AF18FFD}"/>
                </a:ext>
              </a:extLst>
            </p:cNvPr>
            <p:cNvSpPr/>
            <p:nvPr/>
          </p:nvSpPr>
          <p:spPr>
            <a:xfrm>
              <a:off x="-1610498" y="-567988"/>
              <a:ext cx="51436" cy="51444"/>
            </a:xfrm>
            <a:custGeom>
              <a:avLst/>
              <a:gdLst/>
              <a:ahLst/>
              <a:cxnLst/>
              <a:rect l="l" t="t" r="r" b="b"/>
              <a:pathLst>
                <a:path w="6513" h="6514" extrusionOk="0">
                  <a:moveTo>
                    <a:pt x="3268" y="1"/>
                  </a:moveTo>
                  <a:cubicBezTo>
                    <a:pt x="1460" y="1"/>
                    <a:pt x="0" y="1461"/>
                    <a:pt x="0" y="3269"/>
                  </a:cubicBezTo>
                  <a:cubicBezTo>
                    <a:pt x="0" y="5053"/>
                    <a:pt x="1460" y="6513"/>
                    <a:pt x="3268" y="6513"/>
                  </a:cubicBezTo>
                  <a:cubicBezTo>
                    <a:pt x="5053" y="6513"/>
                    <a:pt x="6513" y="5053"/>
                    <a:pt x="6513" y="3269"/>
                  </a:cubicBezTo>
                  <a:cubicBezTo>
                    <a:pt x="6513" y="1461"/>
                    <a:pt x="5053"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23;p45">
              <a:extLst>
                <a:ext uri="{FF2B5EF4-FFF2-40B4-BE49-F238E27FC236}">
                  <a16:creationId xmlns:a16="http://schemas.microsoft.com/office/drawing/2014/main" id="{EDD849E1-EC08-2B72-F132-44E59A8A7AD0}"/>
                </a:ext>
              </a:extLst>
            </p:cNvPr>
            <p:cNvSpPr/>
            <p:nvPr/>
          </p:nvSpPr>
          <p:spPr>
            <a:xfrm>
              <a:off x="-1610498" y="-362085"/>
              <a:ext cx="51436" cy="51444"/>
            </a:xfrm>
            <a:custGeom>
              <a:avLst/>
              <a:gdLst/>
              <a:ahLst/>
              <a:cxnLst/>
              <a:rect l="l" t="t" r="r" b="b"/>
              <a:pathLst>
                <a:path w="6513" h="6514" extrusionOk="0">
                  <a:moveTo>
                    <a:pt x="3268" y="1"/>
                  </a:moveTo>
                  <a:cubicBezTo>
                    <a:pt x="1460" y="1"/>
                    <a:pt x="0" y="1461"/>
                    <a:pt x="0" y="3269"/>
                  </a:cubicBezTo>
                  <a:cubicBezTo>
                    <a:pt x="0" y="5053"/>
                    <a:pt x="1460" y="6513"/>
                    <a:pt x="3268" y="6513"/>
                  </a:cubicBezTo>
                  <a:cubicBezTo>
                    <a:pt x="5053" y="6513"/>
                    <a:pt x="6513" y="5053"/>
                    <a:pt x="6513" y="3269"/>
                  </a:cubicBezTo>
                  <a:cubicBezTo>
                    <a:pt x="6513" y="1461"/>
                    <a:pt x="5053"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24;p45">
              <a:extLst>
                <a:ext uri="{FF2B5EF4-FFF2-40B4-BE49-F238E27FC236}">
                  <a16:creationId xmlns:a16="http://schemas.microsoft.com/office/drawing/2014/main" id="{254C67EE-CDD6-0EFD-9384-6836CC8A1338}"/>
                </a:ext>
              </a:extLst>
            </p:cNvPr>
            <p:cNvSpPr/>
            <p:nvPr/>
          </p:nvSpPr>
          <p:spPr>
            <a:xfrm>
              <a:off x="-1456023" y="-207609"/>
              <a:ext cx="51436" cy="51436"/>
            </a:xfrm>
            <a:custGeom>
              <a:avLst/>
              <a:gdLst/>
              <a:ahLst/>
              <a:cxnLst/>
              <a:rect l="l" t="t" r="r" b="b"/>
              <a:pathLst>
                <a:path w="6513" h="6513" extrusionOk="0">
                  <a:moveTo>
                    <a:pt x="3245" y="1"/>
                  </a:moveTo>
                  <a:cubicBezTo>
                    <a:pt x="1437" y="1"/>
                    <a:pt x="0" y="1461"/>
                    <a:pt x="0" y="3245"/>
                  </a:cubicBezTo>
                  <a:cubicBezTo>
                    <a:pt x="0" y="5053"/>
                    <a:pt x="1437" y="6513"/>
                    <a:pt x="3245" y="6513"/>
                  </a:cubicBezTo>
                  <a:cubicBezTo>
                    <a:pt x="5052" y="6513"/>
                    <a:pt x="6512" y="5053"/>
                    <a:pt x="6512" y="3245"/>
                  </a:cubicBezTo>
                  <a:cubicBezTo>
                    <a:pt x="6512" y="1461"/>
                    <a:pt x="5052" y="1"/>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5;p45">
              <a:extLst>
                <a:ext uri="{FF2B5EF4-FFF2-40B4-BE49-F238E27FC236}">
                  <a16:creationId xmlns:a16="http://schemas.microsoft.com/office/drawing/2014/main" id="{DE925CA2-6F21-6862-DBB5-842A70143617}"/>
                </a:ext>
              </a:extLst>
            </p:cNvPr>
            <p:cNvSpPr/>
            <p:nvPr/>
          </p:nvSpPr>
          <p:spPr>
            <a:xfrm>
              <a:off x="-1250119" y="-207609"/>
              <a:ext cx="51436" cy="51436"/>
            </a:xfrm>
            <a:custGeom>
              <a:avLst/>
              <a:gdLst/>
              <a:ahLst/>
              <a:cxnLst/>
              <a:rect l="l" t="t" r="r" b="b"/>
              <a:pathLst>
                <a:path w="6513" h="6513" extrusionOk="0">
                  <a:moveTo>
                    <a:pt x="3245" y="1"/>
                  </a:moveTo>
                  <a:cubicBezTo>
                    <a:pt x="1437" y="1"/>
                    <a:pt x="0" y="1461"/>
                    <a:pt x="0" y="3245"/>
                  </a:cubicBezTo>
                  <a:cubicBezTo>
                    <a:pt x="0" y="5053"/>
                    <a:pt x="1437" y="6513"/>
                    <a:pt x="3245" y="6513"/>
                  </a:cubicBezTo>
                  <a:cubicBezTo>
                    <a:pt x="5053" y="6513"/>
                    <a:pt x="6513" y="5053"/>
                    <a:pt x="6513" y="3245"/>
                  </a:cubicBezTo>
                  <a:cubicBezTo>
                    <a:pt x="6513" y="1461"/>
                    <a:pt x="5053" y="1"/>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6;p45">
              <a:extLst>
                <a:ext uri="{FF2B5EF4-FFF2-40B4-BE49-F238E27FC236}">
                  <a16:creationId xmlns:a16="http://schemas.microsoft.com/office/drawing/2014/main" id="{C1130B93-7A53-2DFD-087A-59AD0A7BBF9E}"/>
                </a:ext>
              </a:extLst>
            </p:cNvPr>
            <p:cNvSpPr/>
            <p:nvPr/>
          </p:nvSpPr>
          <p:spPr>
            <a:xfrm>
              <a:off x="-1095826" y="-362085"/>
              <a:ext cx="51618" cy="51444"/>
            </a:xfrm>
            <a:custGeom>
              <a:avLst/>
              <a:gdLst/>
              <a:ahLst/>
              <a:cxnLst/>
              <a:rect l="l" t="t" r="r" b="b"/>
              <a:pathLst>
                <a:path w="6536" h="6514" extrusionOk="0">
                  <a:moveTo>
                    <a:pt x="3268" y="1"/>
                  </a:moveTo>
                  <a:cubicBezTo>
                    <a:pt x="1460" y="1"/>
                    <a:pt x="0" y="1461"/>
                    <a:pt x="0" y="3269"/>
                  </a:cubicBezTo>
                  <a:cubicBezTo>
                    <a:pt x="0" y="5053"/>
                    <a:pt x="1460" y="6513"/>
                    <a:pt x="3268" y="6513"/>
                  </a:cubicBezTo>
                  <a:cubicBezTo>
                    <a:pt x="5075" y="6513"/>
                    <a:pt x="6535" y="5053"/>
                    <a:pt x="6535" y="3269"/>
                  </a:cubicBezTo>
                  <a:cubicBezTo>
                    <a:pt x="6535" y="1461"/>
                    <a:pt x="5075"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7;p45">
              <a:extLst>
                <a:ext uri="{FF2B5EF4-FFF2-40B4-BE49-F238E27FC236}">
                  <a16:creationId xmlns:a16="http://schemas.microsoft.com/office/drawing/2014/main" id="{792F0F92-302E-C7E3-91AA-6FD22BD93B80}"/>
                </a:ext>
              </a:extLst>
            </p:cNvPr>
            <p:cNvSpPr/>
            <p:nvPr/>
          </p:nvSpPr>
          <p:spPr>
            <a:xfrm>
              <a:off x="-1095826" y="-567988"/>
              <a:ext cx="51618" cy="51444"/>
            </a:xfrm>
            <a:custGeom>
              <a:avLst/>
              <a:gdLst/>
              <a:ahLst/>
              <a:cxnLst/>
              <a:rect l="l" t="t" r="r" b="b"/>
              <a:pathLst>
                <a:path w="6536" h="6514" extrusionOk="0">
                  <a:moveTo>
                    <a:pt x="3268" y="1"/>
                  </a:moveTo>
                  <a:cubicBezTo>
                    <a:pt x="1460" y="1"/>
                    <a:pt x="0" y="1461"/>
                    <a:pt x="0" y="3269"/>
                  </a:cubicBezTo>
                  <a:cubicBezTo>
                    <a:pt x="0" y="5053"/>
                    <a:pt x="1460" y="6513"/>
                    <a:pt x="3268" y="6513"/>
                  </a:cubicBezTo>
                  <a:cubicBezTo>
                    <a:pt x="5075" y="6513"/>
                    <a:pt x="6535" y="5053"/>
                    <a:pt x="6535" y="3269"/>
                  </a:cubicBezTo>
                  <a:cubicBezTo>
                    <a:pt x="6535" y="1461"/>
                    <a:pt x="5075"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8;p45">
              <a:extLst>
                <a:ext uri="{FF2B5EF4-FFF2-40B4-BE49-F238E27FC236}">
                  <a16:creationId xmlns:a16="http://schemas.microsoft.com/office/drawing/2014/main" id="{AAF6520F-ECDF-AB73-066B-E3ADDB8CD509}"/>
                </a:ext>
              </a:extLst>
            </p:cNvPr>
            <p:cNvSpPr/>
            <p:nvPr/>
          </p:nvSpPr>
          <p:spPr>
            <a:xfrm>
              <a:off x="-1250119" y="-722455"/>
              <a:ext cx="51436" cy="51618"/>
            </a:xfrm>
            <a:custGeom>
              <a:avLst/>
              <a:gdLst/>
              <a:ahLst/>
              <a:cxnLst/>
              <a:rect l="l" t="t" r="r" b="b"/>
              <a:pathLst>
                <a:path w="6513" h="6536" extrusionOk="0">
                  <a:moveTo>
                    <a:pt x="3245" y="0"/>
                  </a:moveTo>
                  <a:cubicBezTo>
                    <a:pt x="1437" y="0"/>
                    <a:pt x="0" y="1460"/>
                    <a:pt x="0" y="3268"/>
                  </a:cubicBezTo>
                  <a:cubicBezTo>
                    <a:pt x="0" y="5075"/>
                    <a:pt x="1437" y="6535"/>
                    <a:pt x="3245" y="6535"/>
                  </a:cubicBezTo>
                  <a:cubicBezTo>
                    <a:pt x="5053" y="6535"/>
                    <a:pt x="6513" y="5075"/>
                    <a:pt x="6513" y="3268"/>
                  </a:cubicBezTo>
                  <a:cubicBezTo>
                    <a:pt x="6513" y="1460"/>
                    <a:pt x="5053"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29;p45">
              <a:extLst>
                <a:ext uri="{FF2B5EF4-FFF2-40B4-BE49-F238E27FC236}">
                  <a16:creationId xmlns:a16="http://schemas.microsoft.com/office/drawing/2014/main" id="{0E3E4AAF-159D-3DDF-2C10-A9FCDE37AA8D}"/>
                </a:ext>
              </a:extLst>
            </p:cNvPr>
            <p:cNvSpPr/>
            <p:nvPr/>
          </p:nvSpPr>
          <p:spPr>
            <a:xfrm>
              <a:off x="-1456023" y="-722455"/>
              <a:ext cx="51436" cy="51618"/>
            </a:xfrm>
            <a:custGeom>
              <a:avLst/>
              <a:gdLst/>
              <a:ahLst/>
              <a:cxnLst/>
              <a:rect l="l" t="t" r="r" b="b"/>
              <a:pathLst>
                <a:path w="6513" h="6536" extrusionOk="0">
                  <a:moveTo>
                    <a:pt x="3245" y="0"/>
                  </a:moveTo>
                  <a:cubicBezTo>
                    <a:pt x="1437" y="0"/>
                    <a:pt x="0" y="1460"/>
                    <a:pt x="0" y="3268"/>
                  </a:cubicBezTo>
                  <a:cubicBezTo>
                    <a:pt x="0" y="5075"/>
                    <a:pt x="1437" y="6535"/>
                    <a:pt x="3245" y="6535"/>
                  </a:cubicBezTo>
                  <a:cubicBezTo>
                    <a:pt x="5052" y="6535"/>
                    <a:pt x="6512" y="5075"/>
                    <a:pt x="6512" y="3268"/>
                  </a:cubicBezTo>
                  <a:cubicBezTo>
                    <a:pt x="6512" y="1460"/>
                    <a:pt x="5052"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216884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6"/>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STRETCH GOAL</a:t>
            </a:r>
            <a:endParaRPr dirty="0"/>
          </a:p>
        </p:txBody>
      </p:sp>
      <p:sp>
        <p:nvSpPr>
          <p:cNvPr id="642" name="Google Shape;642;p46"/>
          <p:cNvSpPr txBox="1">
            <a:spLocks noGrp="1"/>
          </p:cNvSpPr>
          <p:nvPr>
            <p:ph type="subTitle" idx="1"/>
          </p:nvPr>
        </p:nvSpPr>
        <p:spPr>
          <a:xfrm>
            <a:off x="1795600" y="183875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 the model to a subscription hosting server to be used online</a:t>
            </a:r>
            <a:endParaRPr dirty="0"/>
          </a:p>
        </p:txBody>
      </p:sp>
      <p:sp>
        <p:nvSpPr>
          <p:cNvPr id="643" name="Google Shape;643;p46"/>
          <p:cNvSpPr txBox="1">
            <a:spLocks noGrp="1"/>
          </p:cNvSpPr>
          <p:nvPr>
            <p:ph type="subTitle" idx="2"/>
          </p:nvPr>
        </p:nvSpPr>
        <p:spPr>
          <a:xfrm>
            <a:off x="1795600" y="148860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DEPLOYMENT</a:t>
            </a:r>
            <a:endParaRPr dirty="0"/>
          </a:p>
        </p:txBody>
      </p:sp>
      <p:sp>
        <p:nvSpPr>
          <p:cNvPr id="644" name="Google Shape;644;p46"/>
          <p:cNvSpPr txBox="1">
            <a:spLocks noGrp="1"/>
          </p:cNvSpPr>
          <p:nvPr>
            <p:ph type="subTitle" idx="3"/>
          </p:nvPr>
        </p:nvSpPr>
        <p:spPr>
          <a:xfrm>
            <a:off x="1795600" y="347200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 phone application to run the model</a:t>
            </a:r>
            <a:endParaRPr dirty="0"/>
          </a:p>
        </p:txBody>
      </p:sp>
      <p:sp>
        <p:nvSpPr>
          <p:cNvPr id="645" name="Google Shape;645;p46"/>
          <p:cNvSpPr txBox="1">
            <a:spLocks noGrp="1"/>
          </p:cNvSpPr>
          <p:nvPr>
            <p:ph type="subTitle" idx="4"/>
          </p:nvPr>
        </p:nvSpPr>
        <p:spPr>
          <a:xfrm>
            <a:off x="1795600" y="312185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PHONE APP</a:t>
            </a:r>
            <a:endParaRPr dirty="0"/>
          </a:p>
        </p:txBody>
      </p:sp>
      <p:sp>
        <p:nvSpPr>
          <p:cNvPr id="646" name="Google Shape;646;p46"/>
          <p:cNvSpPr txBox="1">
            <a:spLocks noGrp="1"/>
          </p:cNvSpPr>
          <p:nvPr>
            <p:ph type="subTitle" idx="5"/>
          </p:nvPr>
        </p:nvSpPr>
        <p:spPr>
          <a:xfrm>
            <a:off x="6030425" y="183875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a more specified logo sets for training</a:t>
            </a:r>
            <a:endParaRPr dirty="0"/>
          </a:p>
        </p:txBody>
      </p:sp>
      <p:sp>
        <p:nvSpPr>
          <p:cNvPr id="647" name="Google Shape;647;p46"/>
          <p:cNvSpPr txBox="1">
            <a:spLocks noGrp="1"/>
          </p:cNvSpPr>
          <p:nvPr>
            <p:ph type="subTitle" idx="6"/>
          </p:nvPr>
        </p:nvSpPr>
        <p:spPr>
          <a:xfrm>
            <a:off x="6030425" y="148860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MORE DATA</a:t>
            </a:r>
            <a:endParaRPr dirty="0"/>
          </a:p>
        </p:txBody>
      </p:sp>
      <p:sp>
        <p:nvSpPr>
          <p:cNvPr id="648" name="Google Shape;648;p46"/>
          <p:cNvSpPr txBox="1">
            <a:spLocks noGrp="1"/>
          </p:cNvSpPr>
          <p:nvPr>
            <p:ph type="subTitle" idx="7"/>
          </p:nvPr>
        </p:nvSpPr>
        <p:spPr>
          <a:xfrm>
            <a:off x="6030425" y="347200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Train the model for more kinds of brand logo</a:t>
            </a:r>
            <a:endParaRPr dirty="0"/>
          </a:p>
        </p:txBody>
      </p:sp>
      <p:sp>
        <p:nvSpPr>
          <p:cNvPr id="649" name="Google Shape;649;p46"/>
          <p:cNvSpPr txBox="1">
            <a:spLocks noGrp="1"/>
          </p:cNvSpPr>
          <p:nvPr>
            <p:ph type="subTitle" idx="8"/>
          </p:nvPr>
        </p:nvSpPr>
        <p:spPr>
          <a:xfrm>
            <a:off x="6030425" y="312185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dirty="0"/>
              <a:t>VARIATION</a:t>
            </a:r>
            <a:endParaRPr dirty="0"/>
          </a:p>
        </p:txBody>
      </p:sp>
      <p:sp>
        <p:nvSpPr>
          <p:cNvPr id="650" name="Google Shape;650;p46"/>
          <p:cNvSpPr/>
          <p:nvPr/>
        </p:nvSpPr>
        <p:spPr>
          <a:xfrm>
            <a:off x="805000" y="160395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805000" y="3235675"/>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5039825" y="160395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5039825" y="3235675"/>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6"/>
          <p:cNvGrpSpPr/>
          <p:nvPr/>
        </p:nvGrpSpPr>
        <p:grpSpPr>
          <a:xfrm>
            <a:off x="5221151" y="3404835"/>
            <a:ext cx="551749" cy="576081"/>
            <a:chOff x="10893000" y="2557050"/>
            <a:chExt cx="407375" cy="429975"/>
          </a:xfrm>
        </p:grpSpPr>
        <p:sp>
          <p:nvSpPr>
            <p:cNvPr id="655" name="Google Shape;655;p46"/>
            <p:cNvSpPr/>
            <p:nvPr/>
          </p:nvSpPr>
          <p:spPr>
            <a:xfrm>
              <a:off x="10893000" y="2819850"/>
              <a:ext cx="63675" cy="166450"/>
            </a:xfrm>
            <a:custGeom>
              <a:avLst/>
              <a:gdLst/>
              <a:ahLst/>
              <a:cxnLst/>
              <a:rect l="l" t="t" r="r" b="b"/>
              <a:pathLst>
                <a:path w="2547" h="6658" extrusionOk="0">
                  <a:moveTo>
                    <a:pt x="2547" y="0"/>
                  </a:moveTo>
                  <a:cubicBezTo>
                    <a:pt x="1071" y="435"/>
                    <a:pt x="0" y="1795"/>
                    <a:pt x="0" y="3387"/>
                  </a:cubicBezTo>
                  <a:lnTo>
                    <a:pt x="0" y="6165"/>
                  </a:lnTo>
                  <a:cubicBezTo>
                    <a:pt x="0" y="6455"/>
                    <a:pt x="232" y="6657"/>
                    <a:pt x="521" y="6657"/>
                  </a:cubicBezTo>
                  <a:lnTo>
                    <a:pt x="2547" y="6657"/>
                  </a:ln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0981275" y="2791625"/>
              <a:ext cx="139650" cy="112900"/>
            </a:xfrm>
            <a:custGeom>
              <a:avLst/>
              <a:gdLst/>
              <a:ahLst/>
              <a:cxnLst/>
              <a:rect l="l" t="t" r="r" b="b"/>
              <a:pathLst>
                <a:path w="5586" h="4516" extrusionOk="0">
                  <a:moveTo>
                    <a:pt x="1650" y="1"/>
                  </a:moveTo>
                  <a:lnTo>
                    <a:pt x="1650" y="493"/>
                  </a:lnTo>
                  <a:cubicBezTo>
                    <a:pt x="1650" y="753"/>
                    <a:pt x="1418" y="985"/>
                    <a:pt x="1158" y="985"/>
                  </a:cubicBezTo>
                  <a:lnTo>
                    <a:pt x="0" y="985"/>
                  </a:lnTo>
                  <a:lnTo>
                    <a:pt x="0" y="4516"/>
                  </a:lnTo>
                  <a:lnTo>
                    <a:pt x="3213" y="4516"/>
                  </a:lnTo>
                  <a:cubicBezTo>
                    <a:pt x="3647" y="3590"/>
                    <a:pt x="4515" y="2924"/>
                    <a:pt x="5586" y="2779"/>
                  </a:cubicBezTo>
                  <a:lnTo>
                    <a:pt x="5586" y="985"/>
                  </a:lnTo>
                  <a:lnTo>
                    <a:pt x="4428" y="985"/>
                  </a:lnTo>
                  <a:cubicBezTo>
                    <a:pt x="4139" y="985"/>
                    <a:pt x="3936" y="753"/>
                    <a:pt x="3936" y="493"/>
                  </a:cubicBezTo>
                  <a:lnTo>
                    <a:pt x="3936" y="1"/>
                  </a:lnTo>
                  <a:cubicBezTo>
                    <a:pt x="3566" y="149"/>
                    <a:pt x="3173" y="229"/>
                    <a:pt x="2776" y="229"/>
                  </a:cubicBezTo>
                  <a:cubicBezTo>
                    <a:pt x="2398" y="229"/>
                    <a:pt x="2017" y="156"/>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0981275" y="2929825"/>
              <a:ext cx="92625" cy="57200"/>
            </a:xfrm>
            <a:custGeom>
              <a:avLst/>
              <a:gdLst/>
              <a:ahLst/>
              <a:cxnLst/>
              <a:rect l="l" t="t" r="r" b="b"/>
              <a:pathLst>
                <a:path w="3705" h="2288" extrusionOk="0">
                  <a:moveTo>
                    <a:pt x="0" y="1"/>
                  </a:moveTo>
                  <a:lnTo>
                    <a:pt x="0" y="2287"/>
                  </a:lnTo>
                  <a:lnTo>
                    <a:pt x="3705" y="2287"/>
                  </a:lnTo>
                  <a:cubicBezTo>
                    <a:pt x="3155" y="1650"/>
                    <a:pt x="2865" y="840"/>
                    <a:pt x="2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11145500" y="2819850"/>
              <a:ext cx="60825" cy="61525"/>
            </a:xfrm>
            <a:custGeom>
              <a:avLst/>
              <a:gdLst/>
              <a:ahLst/>
              <a:cxnLst/>
              <a:rect l="l" t="t" r="r" b="b"/>
              <a:pathLst>
                <a:path w="2433" h="2461" extrusionOk="0">
                  <a:moveTo>
                    <a:pt x="1" y="0"/>
                  </a:moveTo>
                  <a:lnTo>
                    <a:pt x="1" y="1708"/>
                  </a:lnTo>
                  <a:cubicBezTo>
                    <a:pt x="551" y="1824"/>
                    <a:pt x="1072" y="2084"/>
                    <a:pt x="1477" y="2461"/>
                  </a:cubicBezTo>
                  <a:lnTo>
                    <a:pt x="2432" y="2461"/>
                  </a:lnTo>
                  <a:lnTo>
                    <a:pt x="2345" y="2258"/>
                  </a:lnTo>
                  <a:cubicBezTo>
                    <a:pt x="1998" y="1187"/>
                    <a:pt x="1101" y="3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10917600" y="2557050"/>
              <a:ext cx="267000" cy="107425"/>
            </a:xfrm>
            <a:custGeom>
              <a:avLst/>
              <a:gdLst/>
              <a:ahLst/>
              <a:cxnLst/>
              <a:rect l="l" t="t" r="r" b="b"/>
              <a:pathLst>
                <a:path w="10680" h="4297" extrusionOk="0">
                  <a:moveTo>
                    <a:pt x="5315" y="1"/>
                  </a:moveTo>
                  <a:cubicBezTo>
                    <a:pt x="4106" y="1"/>
                    <a:pt x="2876" y="395"/>
                    <a:pt x="1823" y="1251"/>
                  </a:cubicBezTo>
                  <a:cubicBezTo>
                    <a:pt x="955" y="1945"/>
                    <a:pt x="318" y="2930"/>
                    <a:pt x="0" y="3971"/>
                  </a:cubicBezTo>
                  <a:cubicBezTo>
                    <a:pt x="116" y="4000"/>
                    <a:pt x="753" y="4290"/>
                    <a:pt x="1737" y="4290"/>
                  </a:cubicBezTo>
                  <a:cubicBezTo>
                    <a:pt x="3010" y="4290"/>
                    <a:pt x="4197" y="3769"/>
                    <a:pt x="4949" y="2958"/>
                  </a:cubicBezTo>
                  <a:cubicBezTo>
                    <a:pt x="5051" y="2843"/>
                    <a:pt x="5188" y="2785"/>
                    <a:pt x="5326" y="2785"/>
                  </a:cubicBezTo>
                  <a:cubicBezTo>
                    <a:pt x="5463" y="2785"/>
                    <a:pt x="5600" y="2843"/>
                    <a:pt x="5702" y="2958"/>
                  </a:cubicBezTo>
                  <a:cubicBezTo>
                    <a:pt x="6454" y="3740"/>
                    <a:pt x="7525" y="4232"/>
                    <a:pt x="8683" y="4290"/>
                  </a:cubicBezTo>
                  <a:cubicBezTo>
                    <a:pt x="8767" y="4294"/>
                    <a:pt x="8849" y="4296"/>
                    <a:pt x="8930" y="4296"/>
                  </a:cubicBezTo>
                  <a:cubicBezTo>
                    <a:pt x="9894" y="4296"/>
                    <a:pt x="10546" y="3998"/>
                    <a:pt x="10680" y="3971"/>
                  </a:cubicBezTo>
                  <a:cubicBezTo>
                    <a:pt x="9935" y="1488"/>
                    <a:pt x="7664" y="1"/>
                    <a:pt x="5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10911800" y="2681650"/>
              <a:ext cx="82500" cy="90475"/>
            </a:xfrm>
            <a:custGeom>
              <a:avLst/>
              <a:gdLst/>
              <a:ahLst/>
              <a:cxnLst/>
              <a:rect l="l" t="t" r="r" b="b"/>
              <a:pathLst>
                <a:path w="3300" h="3619" extrusionOk="0">
                  <a:moveTo>
                    <a:pt x="29" y="0"/>
                  </a:moveTo>
                  <a:cubicBezTo>
                    <a:pt x="1" y="406"/>
                    <a:pt x="1" y="492"/>
                    <a:pt x="1" y="3097"/>
                  </a:cubicBezTo>
                  <a:cubicBezTo>
                    <a:pt x="1" y="3387"/>
                    <a:pt x="232" y="3618"/>
                    <a:pt x="522" y="3618"/>
                  </a:cubicBezTo>
                  <a:lnTo>
                    <a:pt x="3300" y="3618"/>
                  </a:lnTo>
                  <a:cubicBezTo>
                    <a:pt x="2461" y="2750"/>
                    <a:pt x="2027" y="1534"/>
                    <a:pt x="2027" y="319"/>
                  </a:cubicBezTo>
                  <a:cubicBezTo>
                    <a:pt x="1959" y="322"/>
                    <a:pt x="1892" y="323"/>
                    <a:pt x="1825" y="323"/>
                  </a:cubicBezTo>
                  <a:cubicBezTo>
                    <a:pt x="1226" y="323"/>
                    <a:pt x="628" y="20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p:nvPr/>
          </p:nvSpPr>
          <p:spPr>
            <a:xfrm>
              <a:off x="10987075" y="2656325"/>
              <a:ext cx="128075" cy="115925"/>
            </a:xfrm>
            <a:custGeom>
              <a:avLst/>
              <a:gdLst/>
              <a:ahLst/>
              <a:cxnLst/>
              <a:rect l="l" t="t" r="r" b="b"/>
              <a:pathLst>
                <a:path w="5123" h="4637" extrusionOk="0">
                  <a:moveTo>
                    <a:pt x="2547" y="0"/>
                  </a:moveTo>
                  <a:cubicBezTo>
                    <a:pt x="1852" y="637"/>
                    <a:pt x="984" y="1042"/>
                    <a:pt x="29" y="1245"/>
                  </a:cubicBezTo>
                  <a:cubicBezTo>
                    <a:pt x="0" y="2845"/>
                    <a:pt x="980" y="4636"/>
                    <a:pt x="2571" y="4636"/>
                  </a:cubicBezTo>
                  <a:cubicBezTo>
                    <a:pt x="2620" y="4636"/>
                    <a:pt x="2670" y="4635"/>
                    <a:pt x="2720" y="4631"/>
                  </a:cubicBezTo>
                  <a:cubicBezTo>
                    <a:pt x="4225" y="4516"/>
                    <a:pt x="5122" y="2808"/>
                    <a:pt x="5093" y="1245"/>
                  </a:cubicBezTo>
                  <a:cubicBezTo>
                    <a:pt x="4138" y="1042"/>
                    <a:pt x="3270" y="637"/>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p:nvPr/>
          </p:nvSpPr>
          <p:spPr>
            <a:xfrm>
              <a:off x="11107875" y="2681650"/>
              <a:ext cx="82525" cy="90475"/>
            </a:xfrm>
            <a:custGeom>
              <a:avLst/>
              <a:gdLst/>
              <a:ahLst/>
              <a:cxnLst/>
              <a:rect l="l" t="t" r="r" b="b"/>
              <a:pathLst>
                <a:path w="3301" h="3619" extrusionOk="0">
                  <a:moveTo>
                    <a:pt x="3243" y="0"/>
                  </a:moveTo>
                  <a:cubicBezTo>
                    <a:pt x="2696" y="209"/>
                    <a:pt x="2103" y="323"/>
                    <a:pt x="1484" y="323"/>
                  </a:cubicBezTo>
                  <a:cubicBezTo>
                    <a:pt x="1414" y="323"/>
                    <a:pt x="1345" y="322"/>
                    <a:pt x="1274" y="319"/>
                  </a:cubicBezTo>
                  <a:cubicBezTo>
                    <a:pt x="1274" y="1534"/>
                    <a:pt x="840" y="2750"/>
                    <a:pt x="1" y="3618"/>
                  </a:cubicBezTo>
                  <a:lnTo>
                    <a:pt x="2779" y="3618"/>
                  </a:lnTo>
                  <a:cubicBezTo>
                    <a:pt x="3069" y="3618"/>
                    <a:pt x="3271" y="3387"/>
                    <a:pt x="3271" y="3097"/>
                  </a:cubicBezTo>
                  <a:cubicBezTo>
                    <a:pt x="3271" y="348"/>
                    <a:pt x="3300" y="377"/>
                    <a:pt x="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6"/>
            <p:cNvSpPr/>
            <p:nvPr/>
          </p:nvSpPr>
          <p:spPr>
            <a:xfrm>
              <a:off x="11076050" y="2885700"/>
              <a:ext cx="224325" cy="100600"/>
            </a:xfrm>
            <a:custGeom>
              <a:avLst/>
              <a:gdLst/>
              <a:ahLst/>
              <a:cxnLst/>
              <a:rect l="l" t="t" r="r" b="b"/>
              <a:pathLst>
                <a:path w="8973" h="4024" extrusionOk="0">
                  <a:moveTo>
                    <a:pt x="6976" y="0"/>
                  </a:moveTo>
                  <a:cubicBezTo>
                    <a:pt x="6281" y="0"/>
                    <a:pt x="5702" y="348"/>
                    <a:pt x="5326" y="840"/>
                  </a:cubicBezTo>
                  <a:lnTo>
                    <a:pt x="3792" y="840"/>
                  </a:lnTo>
                  <a:cubicBezTo>
                    <a:pt x="3378" y="269"/>
                    <a:pt x="2775" y="10"/>
                    <a:pt x="2176" y="10"/>
                  </a:cubicBezTo>
                  <a:cubicBezTo>
                    <a:pt x="1225" y="10"/>
                    <a:pt x="287" y="664"/>
                    <a:pt x="145" y="1766"/>
                  </a:cubicBezTo>
                  <a:cubicBezTo>
                    <a:pt x="1" y="2981"/>
                    <a:pt x="956" y="4023"/>
                    <a:pt x="2142" y="4023"/>
                  </a:cubicBezTo>
                  <a:cubicBezTo>
                    <a:pt x="2808" y="4023"/>
                    <a:pt x="3416" y="3734"/>
                    <a:pt x="3792" y="3213"/>
                  </a:cubicBezTo>
                  <a:lnTo>
                    <a:pt x="5326" y="3213"/>
                  </a:lnTo>
                  <a:cubicBezTo>
                    <a:pt x="5702" y="3705"/>
                    <a:pt x="6281" y="4023"/>
                    <a:pt x="6976" y="4023"/>
                  </a:cubicBezTo>
                  <a:cubicBezTo>
                    <a:pt x="8075" y="4023"/>
                    <a:pt x="8973" y="3126"/>
                    <a:pt x="8973" y="2026"/>
                  </a:cubicBezTo>
                  <a:cubicBezTo>
                    <a:pt x="8973" y="897"/>
                    <a:pt x="8075" y="0"/>
                    <a:pt x="6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6"/>
          <p:cNvGrpSpPr/>
          <p:nvPr/>
        </p:nvGrpSpPr>
        <p:grpSpPr>
          <a:xfrm>
            <a:off x="1002927" y="3402765"/>
            <a:ext cx="518545" cy="580307"/>
            <a:chOff x="12473250" y="2583250"/>
            <a:chExt cx="384250" cy="429825"/>
          </a:xfrm>
        </p:grpSpPr>
        <p:sp>
          <p:nvSpPr>
            <p:cNvPr id="665" name="Google Shape;665;p46"/>
            <p:cNvSpPr/>
            <p:nvPr/>
          </p:nvSpPr>
          <p:spPr>
            <a:xfrm>
              <a:off x="12473250" y="2583250"/>
              <a:ext cx="366150" cy="88300"/>
            </a:xfrm>
            <a:custGeom>
              <a:avLst/>
              <a:gdLst/>
              <a:ahLst/>
              <a:cxnLst/>
              <a:rect l="l" t="t" r="r" b="b"/>
              <a:pathLst>
                <a:path w="14646" h="3532" extrusionOk="0">
                  <a:moveTo>
                    <a:pt x="3040" y="0"/>
                  </a:moveTo>
                  <a:cubicBezTo>
                    <a:pt x="2750" y="0"/>
                    <a:pt x="2519" y="232"/>
                    <a:pt x="2519" y="521"/>
                  </a:cubicBezTo>
                  <a:lnTo>
                    <a:pt x="2519" y="1013"/>
                  </a:lnTo>
                  <a:lnTo>
                    <a:pt x="3532" y="1013"/>
                  </a:lnTo>
                  <a:lnTo>
                    <a:pt x="3532" y="521"/>
                  </a:lnTo>
                  <a:cubicBezTo>
                    <a:pt x="3532" y="261"/>
                    <a:pt x="3329" y="29"/>
                    <a:pt x="3040" y="0"/>
                  </a:cubicBezTo>
                  <a:close/>
                  <a:moveTo>
                    <a:pt x="7352" y="0"/>
                  </a:moveTo>
                  <a:cubicBezTo>
                    <a:pt x="7063" y="0"/>
                    <a:pt x="6831" y="232"/>
                    <a:pt x="6831" y="521"/>
                  </a:cubicBezTo>
                  <a:lnTo>
                    <a:pt x="6831" y="1013"/>
                  </a:lnTo>
                  <a:lnTo>
                    <a:pt x="7815" y="1013"/>
                  </a:lnTo>
                  <a:lnTo>
                    <a:pt x="7815" y="521"/>
                  </a:lnTo>
                  <a:cubicBezTo>
                    <a:pt x="7815" y="261"/>
                    <a:pt x="7613" y="29"/>
                    <a:pt x="7352" y="0"/>
                  </a:cubicBezTo>
                  <a:close/>
                  <a:moveTo>
                    <a:pt x="11636" y="0"/>
                  </a:moveTo>
                  <a:cubicBezTo>
                    <a:pt x="11346" y="0"/>
                    <a:pt x="11115" y="232"/>
                    <a:pt x="11115" y="521"/>
                  </a:cubicBezTo>
                  <a:lnTo>
                    <a:pt x="11115" y="1013"/>
                  </a:lnTo>
                  <a:lnTo>
                    <a:pt x="12128" y="1013"/>
                  </a:lnTo>
                  <a:lnTo>
                    <a:pt x="12128" y="521"/>
                  </a:lnTo>
                  <a:cubicBezTo>
                    <a:pt x="12128" y="261"/>
                    <a:pt x="11896" y="29"/>
                    <a:pt x="11636" y="0"/>
                  </a:cubicBezTo>
                  <a:close/>
                  <a:moveTo>
                    <a:pt x="493" y="1013"/>
                  </a:moveTo>
                  <a:cubicBezTo>
                    <a:pt x="232" y="1013"/>
                    <a:pt x="1" y="1245"/>
                    <a:pt x="1" y="1505"/>
                  </a:cubicBezTo>
                  <a:lnTo>
                    <a:pt x="1" y="3531"/>
                  </a:lnTo>
                  <a:lnTo>
                    <a:pt x="14646" y="3531"/>
                  </a:lnTo>
                  <a:lnTo>
                    <a:pt x="14646" y="1534"/>
                  </a:lnTo>
                  <a:cubicBezTo>
                    <a:pt x="14646" y="1245"/>
                    <a:pt x="14414" y="1013"/>
                    <a:pt x="14154" y="1013"/>
                  </a:cubicBezTo>
                  <a:lnTo>
                    <a:pt x="12128" y="1013"/>
                  </a:lnTo>
                  <a:lnTo>
                    <a:pt x="12128" y="1534"/>
                  </a:lnTo>
                  <a:cubicBezTo>
                    <a:pt x="12128" y="1795"/>
                    <a:pt x="11896" y="2026"/>
                    <a:pt x="11607" y="2026"/>
                  </a:cubicBezTo>
                  <a:cubicBezTo>
                    <a:pt x="11346" y="2026"/>
                    <a:pt x="11115" y="1795"/>
                    <a:pt x="11115" y="1534"/>
                  </a:cubicBezTo>
                  <a:lnTo>
                    <a:pt x="11115" y="1013"/>
                  </a:lnTo>
                  <a:lnTo>
                    <a:pt x="7815" y="1013"/>
                  </a:lnTo>
                  <a:lnTo>
                    <a:pt x="7815" y="1534"/>
                  </a:lnTo>
                  <a:cubicBezTo>
                    <a:pt x="7815" y="1795"/>
                    <a:pt x="7584" y="2026"/>
                    <a:pt x="7323" y="2026"/>
                  </a:cubicBezTo>
                  <a:cubicBezTo>
                    <a:pt x="7034" y="2026"/>
                    <a:pt x="6802" y="1795"/>
                    <a:pt x="6802" y="1534"/>
                  </a:cubicBezTo>
                  <a:lnTo>
                    <a:pt x="6802" y="1013"/>
                  </a:lnTo>
                  <a:lnTo>
                    <a:pt x="3532" y="1013"/>
                  </a:lnTo>
                  <a:lnTo>
                    <a:pt x="3532" y="1534"/>
                  </a:lnTo>
                  <a:cubicBezTo>
                    <a:pt x="3532" y="1795"/>
                    <a:pt x="3300" y="2026"/>
                    <a:pt x="3011" y="2026"/>
                  </a:cubicBezTo>
                  <a:cubicBezTo>
                    <a:pt x="2750" y="2026"/>
                    <a:pt x="2519" y="1795"/>
                    <a:pt x="2519" y="1534"/>
                  </a:cubicBezTo>
                  <a:lnTo>
                    <a:pt x="2519" y="10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6"/>
            <p:cNvSpPr/>
            <p:nvPr/>
          </p:nvSpPr>
          <p:spPr>
            <a:xfrm>
              <a:off x="12473250" y="2696850"/>
              <a:ext cx="366150" cy="202625"/>
            </a:xfrm>
            <a:custGeom>
              <a:avLst/>
              <a:gdLst/>
              <a:ahLst/>
              <a:cxnLst/>
              <a:rect l="l" t="t" r="r" b="b"/>
              <a:pathLst>
                <a:path w="14646" h="8105" extrusionOk="0">
                  <a:moveTo>
                    <a:pt x="12128" y="1534"/>
                  </a:moveTo>
                  <a:cubicBezTo>
                    <a:pt x="12388" y="1534"/>
                    <a:pt x="12620" y="1766"/>
                    <a:pt x="12620" y="2026"/>
                  </a:cubicBezTo>
                  <a:cubicBezTo>
                    <a:pt x="12620" y="2316"/>
                    <a:pt x="12388" y="2547"/>
                    <a:pt x="12128" y="2547"/>
                  </a:cubicBezTo>
                  <a:lnTo>
                    <a:pt x="2519" y="2547"/>
                  </a:lnTo>
                  <a:cubicBezTo>
                    <a:pt x="2229" y="2547"/>
                    <a:pt x="2027" y="2316"/>
                    <a:pt x="2027" y="2026"/>
                  </a:cubicBezTo>
                  <a:cubicBezTo>
                    <a:pt x="2027" y="1766"/>
                    <a:pt x="2229" y="1534"/>
                    <a:pt x="2519" y="1534"/>
                  </a:cubicBezTo>
                  <a:close/>
                  <a:moveTo>
                    <a:pt x="5558" y="4052"/>
                  </a:moveTo>
                  <a:cubicBezTo>
                    <a:pt x="5818" y="4052"/>
                    <a:pt x="6050" y="4284"/>
                    <a:pt x="6050" y="4544"/>
                  </a:cubicBezTo>
                  <a:cubicBezTo>
                    <a:pt x="6050" y="4834"/>
                    <a:pt x="5818" y="5065"/>
                    <a:pt x="5558" y="5065"/>
                  </a:cubicBezTo>
                  <a:lnTo>
                    <a:pt x="2519" y="5065"/>
                  </a:lnTo>
                  <a:cubicBezTo>
                    <a:pt x="2229" y="5065"/>
                    <a:pt x="2027" y="4834"/>
                    <a:pt x="2027" y="4544"/>
                  </a:cubicBezTo>
                  <a:cubicBezTo>
                    <a:pt x="2027" y="4284"/>
                    <a:pt x="2229" y="4052"/>
                    <a:pt x="2519" y="4052"/>
                  </a:cubicBezTo>
                  <a:close/>
                  <a:moveTo>
                    <a:pt x="1" y="0"/>
                  </a:moveTo>
                  <a:lnTo>
                    <a:pt x="1" y="7583"/>
                  </a:lnTo>
                  <a:cubicBezTo>
                    <a:pt x="1" y="7873"/>
                    <a:pt x="203" y="8104"/>
                    <a:pt x="493" y="8104"/>
                  </a:cubicBezTo>
                  <a:lnTo>
                    <a:pt x="6339" y="8104"/>
                  </a:lnTo>
                  <a:cubicBezTo>
                    <a:pt x="6616" y="5334"/>
                    <a:pt x="8949" y="3552"/>
                    <a:pt x="11387" y="3552"/>
                  </a:cubicBezTo>
                  <a:cubicBezTo>
                    <a:pt x="12515" y="3552"/>
                    <a:pt x="13666" y="3933"/>
                    <a:pt x="14646" y="4776"/>
                  </a:cubicBezTo>
                  <a:lnTo>
                    <a:pt x="1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a:off x="12656325" y="2811900"/>
              <a:ext cx="201175" cy="201175"/>
            </a:xfrm>
            <a:custGeom>
              <a:avLst/>
              <a:gdLst/>
              <a:ahLst/>
              <a:cxnLst/>
              <a:rect l="l" t="t" r="r" b="b"/>
              <a:pathLst>
                <a:path w="8047" h="8047" extrusionOk="0">
                  <a:moveTo>
                    <a:pt x="3531" y="0"/>
                  </a:moveTo>
                  <a:cubicBezTo>
                    <a:pt x="1534" y="232"/>
                    <a:pt x="0" y="1939"/>
                    <a:pt x="0" y="3994"/>
                  </a:cubicBezTo>
                  <a:cubicBezTo>
                    <a:pt x="0" y="6223"/>
                    <a:pt x="1795" y="8046"/>
                    <a:pt x="4023" y="8046"/>
                  </a:cubicBezTo>
                  <a:cubicBezTo>
                    <a:pt x="6107" y="8046"/>
                    <a:pt x="7786" y="6483"/>
                    <a:pt x="8046" y="4515"/>
                  </a:cubicBezTo>
                  <a:lnTo>
                    <a:pt x="4023" y="4515"/>
                  </a:lnTo>
                  <a:cubicBezTo>
                    <a:pt x="3763" y="4515"/>
                    <a:pt x="3531" y="4284"/>
                    <a:pt x="3531" y="3994"/>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12769925" y="2811900"/>
              <a:ext cx="87575" cy="87575"/>
            </a:xfrm>
            <a:custGeom>
              <a:avLst/>
              <a:gdLst/>
              <a:ahLst/>
              <a:cxnLst/>
              <a:rect l="l" t="t" r="r" b="b"/>
              <a:pathLst>
                <a:path w="3503" h="3503" extrusionOk="0">
                  <a:moveTo>
                    <a:pt x="0" y="0"/>
                  </a:moveTo>
                  <a:lnTo>
                    <a:pt x="0" y="3502"/>
                  </a:lnTo>
                  <a:lnTo>
                    <a:pt x="3502" y="3502"/>
                  </a:lnTo>
                  <a:cubicBezTo>
                    <a:pt x="3271" y="1679"/>
                    <a:pt x="1823" y="23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46"/>
          <p:cNvGrpSpPr/>
          <p:nvPr/>
        </p:nvGrpSpPr>
        <p:grpSpPr>
          <a:xfrm>
            <a:off x="5208990" y="1805577"/>
            <a:ext cx="576071" cy="511146"/>
            <a:chOff x="10145625" y="2424975"/>
            <a:chExt cx="781325" cy="683625"/>
          </a:xfrm>
        </p:grpSpPr>
        <p:sp>
          <p:nvSpPr>
            <p:cNvPr id="670" name="Google Shape;670;p46"/>
            <p:cNvSpPr/>
            <p:nvPr/>
          </p:nvSpPr>
          <p:spPr>
            <a:xfrm>
              <a:off x="10785450" y="2652600"/>
              <a:ext cx="138250" cy="45550"/>
            </a:xfrm>
            <a:custGeom>
              <a:avLst/>
              <a:gdLst/>
              <a:ahLst/>
              <a:cxnLst/>
              <a:rect l="l" t="t" r="r" b="b"/>
              <a:pathLst>
                <a:path w="5530" h="1822" extrusionOk="0">
                  <a:moveTo>
                    <a:pt x="911" y="1"/>
                  </a:moveTo>
                  <a:cubicBezTo>
                    <a:pt x="424" y="1"/>
                    <a:pt x="1" y="423"/>
                    <a:pt x="1" y="911"/>
                  </a:cubicBezTo>
                  <a:cubicBezTo>
                    <a:pt x="1" y="1431"/>
                    <a:pt x="424" y="1822"/>
                    <a:pt x="911" y="1822"/>
                  </a:cubicBezTo>
                  <a:lnTo>
                    <a:pt x="4619" y="1822"/>
                  </a:lnTo>
                  <a:cubicBezTo>
                    <a:pt x="5139" y="1822"/>
                    <a:pt x="5529" y="1431"/>
                    <a:pt x="5529" y="911"/>
                  </a:cubicBezTo>
                  <a:cubicBezTo>
                    <a:pt x="5529" y="423"/>
                    <a:pt x="5139" y="1"/>
                    <a:pt x="4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10782200" y="2516050"/>
              <a:ext cx="144750" cy="91025"/>
            </a:xfrm>
            <a:custGeom>
              <a:avLst/>
              <a:gdLst/>
              <a:ahLst/>
              <a:cxnLst/>
              <a:rect l="l" t="t" r="r" b="b"/>
              <a:pathLst>
                <a:path w="5790" h="3641" extrusionOk="0">
                  <a:moveTo>
                    <a:pt x="4766" y="1"/>
                  </a:moveTo>
                  <a:cubicBezTo>
                    <a:pt x="4629" y="1"/>
                    <a:pt x="4490" y="31"/>
                    <a:pt x="4358" y="97"/>
                  </a:cubicBezTo>
                  <a:lnTo>
                    <a:pt x="651" y="1918"/>
                  </a:lnTo>
                  <a:cubicBezTo>
                    <a:pt x="196" y="2146"/>
                    <a:pt x="1" y="2698"/>
                    <a:pt x="228" y="3154"/>
                  </a:cubicBezTo>
                  <a:cubicBezTo>
                    <a:pt x="390" y="3455"/>
                    <a:pt x="717" y="3640"/>
                    <a:pt x="1056" y="3640"/>
                  </a:cubicBezTo>
                  <a:cubicBezTo>
                    <a:pt x="1193" y="3640"/>
                    <a:pt x="1333" y="3610"/>
                    <a:pt x="1464" y="3544"/>
                  </a:cubicBezTo>
                  <a:lnTo>
                    <a:pt x="5171" y="1723"/>
                  </a:lnTo>
                  <a:cubicBezTo>
                    <a:pt x="5627" y="1495"/>
                    <a:pt x="5789" y="942"/>
                    <a:pt x="5562" y="487"/>
                  </a:cubicBezTo>
                  <a:cubicBezTo>
                    <a:pt x="5423" y="186"/>
                    <a:pt x="5103" y="1"/>
                    <a:pt x="4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10782200" y="2743700"/>
              <a:ext cx="144750" cy="91500"/>
            </a:xfrm>
            <a:custGeom>
              <a:avLst/>
              <a:gdLst/>
              <a:ahLst/>
              <a:cxnLst/>
              <a:rect l="l" t="t" r="r" b="b"/>
              <a:pathLst>
                <a:path w="5790" h="3660" extrusionOk="0">
                  <a:moveTo>
                    <a:pt x="1061" y="1"/>
                  </a:moveTo>
                  <a:cubicBezTo>
                    <a:pt x="720" y="1"/>
                    <a:pt x="391" y="193"/>
                    <a:pt x="228" y="519"/>
                  </a:cubicBezTo>
                  <a:cubicBezTo>
                    <a:pt x="1" y="974"/>
                    <a:pt x="196" y="1527"/>
                    <a:pt x="651" y="1722"/>
                  </a:cubicBezTo>
                  <a:lnTo>
                    <a:pt x="4358" y="3543"/>
                  </a:lnTo>
                  <a:cubicBezTo>
                    <a:pt x="4498" y="3623"/>
                    <a:pt x="4646" y="3660"/>
                    <a:pt x="4790" y="3660"/>
                  </a:cubicBezTo>
                  <a:cubicBezTo>
                    <a:pt x="5118" y="3660"/>
                    <a:pt x="5426" y="3469"/>
                    <a:pt x="5562" y="3153"/>
                  </a:cubicBezTo>
                  <a:cubicBezTo>
                    <a:pt x="5789" y="2698"/>
                    <a:pt x="5627" y="2145"/>
                    <a:pt x="5171" y="1917"/>
                  </a:cubicBezTo>
                  <a:lnTo>
                    <a:pt x="1464" y="96"/>
                  </a:lnTo>
                  <a:cubicBezTo>
                    <a:pt x="1334" y="31"/>
                    <a:pt x="1197" y="1"/>
                    <a:pt x="1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a:off x="10648875" y="2424975"/>
              <a:ext cx="91075" cy="547150"/>
            </a:xfrm>
            <a:custGeom>
              <a:avLst/>
              <a:gdLst/>
              <a:ahLst/>
              <a:cxnLst/>
              <a:rect l="l" t="t" r="r" b="b"/>
              <a:pathLst>
                <a:path w="3643" h="21886" extrusionOk="0">
                  <a:moveTo>
                    <a:pt x="1822" y="0"/>
                  </a:moveTo>
                  <a:cubicBezTo>
                    <a:pt x="813" y="0"/>
                    <a:pt x="0" y="813"/>
                    <a:pt x="0" y="1821"/>
                  </a:cubicBezTo>
                  <a:lnTo>
                    <a:pt x="0" y="20065"/>
                  </a:lnTo>
                  <a:cubicBezTo>
                    <a:pt x="0" y="21073"/>
                    <a:pt x="813" y="21886"/>
                    <a:pt x="1822" y="21886"/>
                  </a:cubicBezTo>
                  <a:cubicBezTo>
                    <a:pt x="2830" y="21886"/>
                    <a:pt x="3643" y="21073"/>
                    <a:pt x="3643" y="20065"/>
                  </a:cubicBezTo>
                  <a:lnTo>
                    <a:pt x="3643" y="1821"/>
                  </a:lnTo>
                  <a:cubicBezTo>
                    <a:pt x="3643" y="813"/>
                    <a:pt x="2830"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a:off x="10221250" y="2881050"/>
              <a:ext cx="242275" cy="227550"/>
            </a:xfrm>
            <a:custGeom>
              <a:avLst/>
              <a:gdLst/>
              <a:ahLst/>
              <a:cxnLst/>
              <a:rect l="l" t="t" r="r" b="b"/>
              <a:pathLst>
                <a:path w="9691" h="9102" extrusionOk="0">
                  <a:moveTo>
                    <a:pt x="0" y="1"/>
                  </a:moveTo>
                  <a:lnTo>
                    <a:pt x="781" y="7025"/>
                  </a:lnTo>
                  <a:cubicBezTo>
                    <a:pt x="1081" y="8281"/>
                    <a:pt x="2206" y="9101"/>
                    <a:pt x="3407" y="9101"/>
                  </a:cubicBezTo>
                  <a:cubicBezTo>
                    <a:pt x="3636" y="9101"/>
                    <a:pt x="3868" y="9071"/>
                    <a:pt x="4098" y="9008"/>
                  </a:cubicBezTo>
                  <a:cubicBezTo>
                    <a:pt x="5561" y="8651"/>
                    <a:pt x="6439" y="7155"/>
                    <a:pt x="6114" y="5854"/>
                  </a:cubicBezTo>
                  <a:lnTo>
                    <a:pt x="5919" y="3610"/>
                  </a:lnTo>
                  <a:lnTo>
                    <a:pt x="5919" y="3610"/>
                  </a:lnTo>
                  <a:cubicBezTo>
                    <a:pt x="5919" y="3610"/>
                    <a:pt x="5951" y="3643"/>
                    <a:pt x="5951" y="3643"/>
                  </a:cubicBezTo>
                  <a:lnTo>
                    <a:pt x="7089" y="3643"/>
                  </a:lnTo>
                  <a:cubicBezTo>
                    <a:pt x="8325" y="3643"/>
                    <a:pt x="9398" y="2765"/>
                    <a:pt x="9691" y="1627"/>
                  </a:cubicBezTo>
                  <a:lnTo>
                    <a:pt x="7967" y="1041"/>
                  </a:lnTo>
                  <a:cubicBezTo>
                    <a:pt x="7902" y="1464"/>
                    <a:pt x="7545" y="1822"/>
                    <a:pt x="7089" y="1822"/>
                  </a:cubicBezTo>
                  <a:lnTo>
                    <a:pt x="5951" y="1822"/>
                  </a:lnTo>
                  <a:cubicBezTo>
                    <a:pt x="5886" y="1822"/>
                    <a:pt x="5821" y="1822"/>
                    <a:pt x="5756" y="1854"/>
                  </a:cubicBezTo>
                  <a:lnTo>
                    <a:pt x="5594" y="261"/>
                  </a:lnTo>
                  <a:lnTo>
                    <a:pt x="48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a:off x="10375700" y="2477000"/>
              <a:ext cx="227675" cy="443100"/>
            </a:xfrm>
            <a:custGeom>
              <a:avLst/>
              <a:gdLst/>
              <a:ahLst/>
              <a:cxnLst/>
              <a:rect l="l" t="t" r="r" b="b"/>
              <a:pathLst>
                <a:path w="9107" h="17724" extrusionOk="0">
                  <a:moveTo>
                    <a:pt x="9106" y="0"/>
                  </a:moveTo>
                  <a:lnTo>
                    <a:pt x="1" y="3025"/>
                  </a:lnTo>
                  <a:lnTo>
                    <a:pt x="1" y="14667"/>
                  </a:lnTo>
                  <a:lnTo>
                    <a:pt x="9106" y="17724"/>
                  </a:lnTo>
                  <a:lnTo>
                    <a:pt x="91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a:off x="10145625" y="2561550"/>
              <a:ext cx="184575" cy="274000"/>
            </a:xfrm>
            <a:custGeom>
              <a:avLst/>
              <a:gdLst/>
              <a:ahLst/>
              <a:cxnLst/>
              <a:rect l="l" t="t" r="r" b="b"/>
              <a:pathLst>
                <a:path w="7383" h="10960" extrusionOk="0">
                  <a:moveTo>
                    <a:pt x="2732" y="0"/>
                  </a:moveTo>
                  <a:cubicBezTo>
                    <a:pt x="1237" y="0"/>
                    <a:pt x="1" y="1236"/>
                    <a:pt x="1" y="2732"/>
                  </a:cubicBezTo>
                  <a:lnTo>
                    <a:pt x="1" y="8195"/>
                  </a:lnTo>
                  <a:cubicBezTo>
                    <a:pt x="1" y="9724"/>
                    <a:pt x="1237" y="10959"/>
                    <a:pt x="2732" y="10959"/>
                  </a:cubicBezTo>
                  <a:lnTo>
                    <a:pt x="7383" y="10959"/>
                  </a:lnTo>
                  <a:lnTo>
                    <a:pt x="7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46"/>
          <p:cNvGrpSpPr/>
          <p:nvPr/>
        </p:nvGrpSpPr>
        <p:grpSpPr>
          <a:xfrm>
            <a:off x="974161" y="1825844"/>
            <a:ext cx="576078" cy="470612"/>
            <a:chOff x="11050500" y="3516800"/>
            <a:chExt cx="610575" cy="506525"/>
          </a:xfrm>
        </p:grpSpPr>
        <p:sp>
          <p:nvSpPr>
            <p:cNvPr id="678" name="Google Shape;678;p46"/>
            <p:cNvSpPr/>
            <p:nvPr/>
          </p:nvSpPr>
          <p:spPr>
            <a:xfrm>
              <a:off x="11050500" y="3516800"/>
              <a:ext cx="487000" cy="506525"/>
            </a:xfrm>
            <a:custGeom>
              <a:avLst/>
              <a:gdLst/>
              <a:ahLst/>
              <a:cxnLst/>
              <a:rect l="l" t="t" r="r" b="b"/>
              <a:pathLst>
                <a:path w="19480" h="20261" extrusionOk="0">
                  <a:moveTo>
                    <a:pt x="6163" y="1"/>
                  </a:moveTo>
                  <a:cubicBezTo>
                    <a:pt x="4724" y="1"/>
                    <a:pt x="3285" y="554"/>
                    <a:pt x="2179" y="1659"/>
                  </a:cubicBezTo>
                  <a:cubicBezTo>
                    <a:pt x="0" y="3838"/>
                    <a:pt x="0" y="7415"/>
                    <a:pt x="2179" y="9594"/>
                  </a:cubicBezTo>
                  <a:lnTo>
                    <a:pt x="2342" y="9724"/>
                  </a:lnTo>
                  <a:lnTo>
                    <a:pt x="2407" y="9659"/>
                  </a:lnTo>
                  <a:cubicBezTo>
                    <a:pt x="2878" y="9155"/>
                    <a:pt x="3545" y="8903"/>
                    <a:pt x="4216" y="8903"/>
                  </a:cubicBezTo>
                  <a:cubicBezTo>
                    <a:pt x="4886" y="8903"/>
                    <a:pt x="5561" y="9155"/>
                    <a:pt x="6049" y="9659"/>
                  </a:cubicBezTo>
                  <a:lnTo>
                    <a:pt x="6049" y="9692"/>
                  </a:lnTo>
                  <a:cubicBezTo>
                    <a:pt x="6374" y="9984"/>
                    <a:pt x="6602" y="10375"/>
                    <a:pt x="6699" y="10765"/>
                  </a:cubicBezTo>
                  <a:cubicBezTo>
                    <a:pt x="7017" y="10634"/>
                    <a:pt x="7352" y="10569"/>
                    <a:pt x="7688" y="10569"/>
                  </a:cubicBezTo>
                  <a:cubicBezTo>
                    <a:pt x="8350" y="10569"/>
                    <a:pt x="9011" y="10821"/>
                    <a:pt x="9528" y="11318"/>
                  </a:cubicBezTo>
                  <a:lnTo>
                    <a:pt x="9528" y="11350"/>
                  </a:lnTo>
                  <a:cubicBezTo>
                    <a:pt x="10439" y="12196"/>
                    <a:pt x="10537" y="13692"/>
                    <a:pt x="9821" y="14667"/>
                  </a:cubicBezTo>
                  <a:cubicBezTo>
                    <a:pt x="10146" y="14797"/>
                    <a:pt x="10471" y="14992"/>
                    <a:pt x="10732" y="15253"/>
                  </a:cubicBezTo>
                  <a:lnTo>
                    <a:pt x="10732" y="15285"/>
                  </a:lnTo>
                  <a:cubicBezTo>
                    <a:pt x="11545" y="16066"/>
                    <a:pt x="11740" y="17366"/>
                    <a:pt x="11187" y="18342"/>
                  </a:cubicBezTo>
                  <a:lnTo>
                    <a:pt x="12813" y="19968"/>
                  </a:lnTo>
                  <a:cubicBezTo>
                    <a:pt x="12992" y="20163"/>
                    <a:pt x="13252" y="20261"/>
                    <a:pt x="13512" y="20261"/>
                  </a:cubicBezTo>
                  <a:cubicBezTo>
                    <a:pt x="13772" y="20261"/>
                    <a:pt x="14032" y="20163"/>
                    <a:pt x="14211" y="19968"/>
                  </a:cubicBezTo>
                  <a:cubicBezTo>
                    <a:pt x="14601" y="19578"/>
                    <a:pt x="14601" y="18927"/>
                    <a:pt x="14211" y="18537"/>
                  </a:cubicBezTo>
                  <a:lnTo>
                    <a:pt x="12780" y="17106"/>
                  </a:lnTo>
                  <a:cubicBezTo>
                    <a:pt x="12455" y="16813"/>
                    <a:pt x="12455" y="16326"/>
                    <a:pt x="12780" y="16000"/>
                  </a:cubicBezTo>
                  <a:cubicBezTo>
                    <a:pt x="12927" y="15854"/>
                    <a:pt x="13122" y="15781"/>
                    <a:pt x="13317" y="15781"/>
                  </a:cubicBezTo>
                  <a:cubicBezTo>
                    <a:pt x="13512" y="15781"/>
                    <a:pt x="13707" y="15854"/>
                    <a:pt x="13854" y="16000"/>
                  </a:cubicBezTo>
                  <a:lnTo>
                    <a:pt x="15317" y="17464"/>
                  </a:lnTo>
                  <a:cubicBezTo>
                    <a:pt x="15496" y="17659"/>
                    <a:pt x="15756" y="17757"/>
                    <a:pt x="16016" y="17757"/>
                  </a:cubicBezTo>
                  <a:cubicBezTo>
                    <a:pt x="16276" y="17757"/>
                    <a:pt x="16536" y="17659"/>
                    <a:pt x="16715" y="17464"/>
                  </a:cubicBezTo>
                  <a:cubicBezTo>
                    <a:pt x="17106" y="17074"/>
                    <a:pt x="17106" y="16423"/>
                    <a:pt x="16715" y="16033"/>
                  </a:cubicBezTo>
                  <a:lnTo>
                    <a:pt x="15284" y="14602"/>
                  </a:lnTo>
                  <a:cubicBezTo>
                    <a:pt x="14959" y="14277"/>
                    <a:pt x="14959" y="13789"/>
                    <a:pt x="15284" y="13496"/>
                  </a:cubicBezTo>
                  <a:cubicBezTo>
                    <a:pt x="15431" y="13350"/>
                    <a:pt x="15626" y="13277"/>
                    <a:pt x="15821" y="13277"/>
                  </a:cubicBezTo>
                  <a:cubicBezTo>
                    <a:pt x="16016" y="13277"/>
                    <a:pt x="16211" y="13350"/>
                    <a:pt x="16358" y="13496"/>
                  </a:cubicBezTo>
                  <a:lnTo>
                    <a:pt x="17821" y="14960"/>
                  </a:lnTo>
                  <a:cubicBezTo>
                    <a:pt x="17853" y="14960"/>
                    <a:pt x="17853" y="14992"/>
                    <a:pt x="17886" y="14992"/>
                  </a:cubicBezTo>
                  <a:lnTo>
                    <a:pt x="17918" y="15025"/>
                  </a:lnTo>
                  <a:cubicBezTo>
                    <a:pt x="18081" y="15204"/>
                    <a:pt x="18301" y="15293"/>
                    <a:pt x="18524" y="15293"/>
                  </a:cubicBezTo>
                  <a:cubicBezTo>
                    <a:pt x="18748" y="15293"/>
                    <a:pt x="18975" y="15204"/>
                    <a:pt x="19154" y="15025"/>
                  </a:cubicBezTo>
                  <a:cubicBezTo>
                    <a:pt x="19479" y="14700"/>
                    <a:pt x="19479" y="14114"/>
                    <a:pt x="19154" y="13789"/>
                  </a:cubicBezTo>
                  <a:lnTo>
                    <a:pt x="18959" y="13627"/>
                  </a:lnTo>
                  <a:lnTo>
                    <a:pt x="13821" y="8488"/>
                  </a:lnTo>
                  <a:cubicBezTo>
                    <a:pt x="13805" y="8472"/>
                    <a:pt x="13788" y="8464"/>
                    <a:pt x="13772" y="8464"/>
                  </a:cubicBezTo>
                  <a:cubicBezTo>
                    <a:pt x="13756" y="8464"/>
                    <a:pt x="13740" y="8472"/>
                    <a:pt x="13723" y="8488"/>
                  </a:cubicBezTo>
                  <a:lnTo>
                    <a:pt x="12878" y="9334"/>
                  </a:lnTo>
                  <a:cubicBezTo>
                    <a:pt x="12358" y="9871"/>
                    <a:pt x="11626" y="10139"/>
                    <a:pt x="10898" y="10139"/>
                  </a:cubicBezTo>
                  <a:cubicBezTo>
                    <a:pt x="10171" y="10139"/>
                    <a:pt x="9447" y="9871"/>
                    <a:pt x="8943" y="9334"/>
                  </a:cubicBezTo>
                  <a:cubicBezTo>
                    <a:pt x="7837" y="8293"/>
                    <a:pt x="7837" y="6407"/>
                    <a:pt x="8976" y="5367"/>
                  </a:cubicBezTo>
                  <a:lnTo>
                    <a:pt x="11447" y="2960"/>
                  </a:lnTo>
                  <a:lnTo>
                    <a:pt x="10146" y="1659"/>
                  </a:lnTo>
                  <a:cubicBezTo>
                    <a:pt x="9041" y="554"/>
                    <a:pt x="7602" y="1"/>
                    <a:pt x="6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11291950" y="3523625"/>
              <a:ext cx="369125" cy="293200"/>
            </a:xfrm>
            <a:custGeom>
              <a:avLst/>
              <a:gdLst/>
              <a:ahLst/>
              <a:cxnLst/>
              <a:rect l="l" t="t" r="r" b="b"/>
              <a:pathLst>
                <a:path w="14765" h="11728" extrusionOk="0">
                  <a:moveTo>
                    <a:pt x="8943" y="0"/>
                  </a:moveTo>
                  <a:cubicBezTo>
                    <a:pt x="7580" y="0"/>
                    <a:pt x="6216" y="521"/>
                    <a:pt x="5171" y="1549"/>
                  </a:cubicBezTo>
                  <a:lnTo>
                    <a:pt x="391" y="6199"/>
                  </a:lnTo>
                  <a:cubicBezTo>
                    <a:pt x="163" y="6459"/>
                    <a:pt x="33" y="6752"/>
                    <a:pt x="1" y="7077"/>
                  </a:cubicBezTo>
                  <a:cubicBezTo>
                    <a:pt x="1" y="7435"/>
                    <a:pt x="131" y="7728"/>
                    <a:pt x="391" y="7955"/>
                  </a:cubicBezTo>
                  <a:cubicBezTo>
                    <a:pt x="618" y="8199"/>
                    <a:pt x="935" y="8321"/>
                    <a:pt x="1253" y="8321"/>
                  </a:cubicBezTo>
                  <a:cubicBezTo>
                    <a:pt x="1570" y="8321"/>
                    <a:pt x="1887" y="8199"/>
                    <a:pt x="2114" y="7955"/>
                  </a:cubicBezTo>
                  <a:lnTo>
                    <a:pt x="2992" y="7110"/>
                  </a:lnTo>
                  <a:cubicBezTo>
                    <a:pt x="3285" y="6801"/>
                    <a:pt x="3700" y="6646"/>
                    <a:pt x="4118" y="6646"/>
                  </a:cubicBezTo>
                  <a:cubicBezTo>
                    <a:pt x="4537" y="6646"/>
                    <a:pt x="4960" y="6801"/>
                    <a:pt x="5269" y="7110"/>
                  </a:cubicBezTo>
                  <a:lnTo>
                    <a:pt x="9886" y="11728"/>
                  </a:lnTo>
                  <a:lnTo>
                    <a:pt x="12683" y="9061"/>
                  </a:lnTo>
                  <a:cubicBezTo>
                    <a:pt x="14764" y="6980"/>
                    <a:pt x="14764" y="3630"/>
                    <a:pt x="12683" y="1549"/>
                  </a:cubicBezTo>
                  <a:cubicBezTo>
                    <a:pt x="11647" y="512"/>
                    <a:pt x="10296" y="0"/>
                    <a:pt x="8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11157000" y="3819850"/>
              <a:ext cx="114650" cy="110600"/>
            </a:xfrm>
            <a:custGeom>
              <a:avLst/>
              <a:gdLst/>
              <a:ahLst/>
              <a:cxnLst/>
              <a:rect l="l" t="t" r="r" b="b"/>
              <a:pathLst>
                <a:path w="4586" h="4424" extrusionOk="0">
                  <a:moveTo>
                    <a:pt x="3428" y="0"/>
                  </a:moveTo>
                  <a:cubicBezTo>
                    <a:pt x="3166" y="0"/>
                    <a:pt x="2903" y="98"/>
                    <a:pt x="2699" y="301"/>
                  </a:cubicBezTo>
                  <a:lnTo>
                    <a:pt x="1821" y="1212"/>
                  </a:lnTo>
                  <a:lnTo>
                    <a:pt x="390" y="2643"/>
                  </a:lnTo>
                  <a:cubicBezTo>
                    <a:pt x="0" y="3000"/>
                    <a:pt x="0" y="3716"/>
                    <a:pt x="390" y="4074"/>
                  </a:cubicBezTo>
                  <a:lnTo>
                    <a:pt x="423" y="4106"/>
                  </a:lnTo>
                  <a:cubicBezTo>
                    <a:pt x="618" y="4318"/>
                    <a:pt x="878" y="4423"/>
                    <a:pt x="1138" y="4423"/>
                  </a:cubicBezTo>
                  <a:cubicBezTo>
                    <a:pt x="1399" y="4423"/>
                    <a:pt x="1659" y="4318"/>
                    <a:pt x="1854" y="4106"/>
                  </a:cubicBezTo>
                  <a:lnTo>
                    <a:pt x="4195" y="1797"/>
                  </a:lnTo>
                  <a:cubicBezTo>
                    <a:pt x="4586" y="1407"/>
                    <a:pt x="4586" y="724"/>
                    <a:pt x="4195" y="334"/>
                  </a:cubicBezTo>
                  <a:cubicBezTo>
                    <a:pt x="3993" y="114"/>
                    <a:pt x="3711" y="0"/>
                    <a:pt x="3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11091950" y="3778600"/>
              <a:ext cx="92700" cy="87000"/>
            </a:xfrm>
            <a:custGeom>
              <a:avLst/>
              <a:gdLst/>
              <a:ahLst/>
              <a:cxnLst/>
              <a:rect l="l" t="t" r="r" b="b"/>
              <a:pathLst>
                <a:path w="3708" h="3480" extrusionOk="0">
                  <a:moveTo>
                    <a:pt x="2553" y="0"/>
                  </a:moveTo>
                  <a:cubicBezTo>
                    <a:pt x="2285" y="0"/>
                    <a:pt x="2017" y="98"/>
                    <a:pt x="1822" y="293"/>
                  </a:cubicBezTo>
                  <a:lnTo>
                    <a:pt x="423" y="1724"/>
                  </a:lnTo>
                  <a:cubicBezTo>
                    <a:pt x="1" y="2114"/>
                    <a:pt x="1" y="2764"/>
                    <a:pt x="423" y="3155"/>
                  </a:cubicBezTo>
                  <a:lnTo>
                    <a:pt x="423" y="3187"/>
                  </a:lnTo>
                  <a:cubicBezTo>
                    <a:pt x="635" y="3382"/>
                    <a:pt x="903" y="3480"/>
                    <a:pt x="1167" y="3480"/>
                  </a:cubicBezTo>
                  <a:cubicBezTo>
                    <a:pt x="1432" y="3480"/>
                    <a:pt x="1692" y="3382"/>
                    <a:pt x="1887" y="3187"/>
                  </a:cubicBezTo>
                  <a:lnTo>
                    <a:pt x="3318" y="1756"/>
                  </a:lnTo>
                  <a:cubicBezTo>
                    <a:pt x="3708" y="1366"/>
                    <a:pt x="3708" y="683"/>
                    <a:pt x="3318" y="325"/>
                  </a:cubicBezTo>
                  <a:lnTo>
                    <a:pt x="3285" y="293"/>
                  </a:lnTo>
                  <a:cubicBezTo>
                    <a:pt x="3090" y="98"/>
                    <a:pt x="2822" y="0"/>
                    <a:pt x="2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11222025" y="3918525"/>
              <a:ext cx="79700" cy="74725"/>
            </a:xfrm>
            <a:custGeom>
              <a:avLst/>
              <a:gdLst/>
              <a:ahLst/>
              <a:cxnLst/>
              <a:rect l="l" t="t" r="r" b="b"/>
              <a:pathLst>
                <a:path w="3188" h="2989" extrusionOk="0">
                  <a:moveTo>
                    <a:pt x="2045" y="0"/>
                  </a:moveTo>
                  <a:cubicBezTo>
                    <a:pt x="1778" y="0"/>
                    <a:pt x="1509" y="98"/>
                    <a:pt x="1302" y="289"/>
                  </a:cubicBezTo>
                  <a:lnTo>
                    <a:pt x="391" y="1232"/>
                  </a:lnTo>
                  <a:cubicBezTo>
                    <a:pt x="1" y="1623"/>
                    <a:pt x="1" y="2273"/>
                    <a:pt x="391" y="2663"/>
                  </a:cubicBezTo>
                  <a:lnTo>
                    <a:pt x="424" y="2696"/>
                  </a:lnTo>
                  <a:cubicBezTo>
                    <a:pt x="619" y="2891"/>
                    <a:pt x="879" y="2988"/>
                    <a:pt x="1143" y="2988"/>
                  </a:cubicBezTo>
                  <a:cubicBezTo>
                    <a:pt x="1407" y="2988"/>
                    <a:pt x="1676" y="2891"/>
                    <a:pt x="1887" y="2696"/>
                  </a:cubicBezTo>
                  <a:lnTo>
                    <a:pt x="2798" y="1785"/>
                  </a:lnTo>
                  <a:cubicBezTo>
                    <a:pt x="3188" y="1395"/>
                    <a:pt x="3188" y="712"/>
                    <a:pt x="2798" y="322"/>
                  </a:cubicBezTo>
                  <a:cubicBezTo>
                    <a:pt x="2598" y="106"/>
                    <a:pt x="2323" y="0"/>
                    <a:pt x="2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46"/>
          <p:cNvGrpSpPr/>
          <p:nvPr/>
        </p:nvGrpSpPr>
        <p:grpSpPr>
          <a:xfrm>
            <a:off x="3979344" y="2659477"/>
            <a:ext cx="1185312" cy="435070"/>
            <a:chOff x="10131650" y="1333725"/>
            <a:chExt cx="381350" cy="139975"/>
          </a:xfrm>
        </p:grpSpPr>
        <p:sp>
          <p:nvSpPr>
            <p:cNvPr id="684" name="Google Shape;684;p46"/>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6"/>
          <p:cNvGrpSpPr/>
          <p:nvPr/>
        </p:nvGrpSpPr>
        <p:grpSpPr>
          <a:xfrm>
            <a:off x="713222" y="573030"/>
            <a:ext cx="393461" cy="393461"/>
            <a:chOff x="11845000" y="1241900"/>
            <a:chExt cx="216950" cy="216950"/>
          </a:xfrm>
        </p:grpSpPr>
        <p:sp>
          <p:nvSpPr>
            <p:cNvPr id="688" name="Google Shape;688;p4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689" name="Google Shape;689;p4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extLst>
      <p:ext uri="{BB962C8B-B14F-4D97-AF65-F5344CB8AC3E}">
        <p14:creationId xmlns:p14="http://schemas.microsoft.com/office/powerpoint/2010/main" val="44537202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58"/>
          <p:cNvSpPr txBox="1">
            <a:spLocks noGrp="1"/>
          </p:cNvSpPr>
          <p:nvPr>
            <p:ph type="title"/>
          </p:nvPr>
        </p:nvSpPr>
        <p:spPr>
          <a:xfrm>
            <a:off x="1405800" y="1241850"/>
            <a:ext cx="6332400" cy="26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
        <p:nvSpPr>
          <p:cNvPr id="1068" name="Google Shape;1068;p58"/>
          <p:cNvSpPr/>
          <p:nvPr/>
        </p:nvSpPr>
        <p:spPr>
          <a:xfrm>
            <a:off x="8037328" y="341035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8"/>
          <p:cNvSpPr txBox="1">
            <a:spLocks noGrp="1"/>
          </p:cNvSpPr>
          <p:nvPr>
            <p:ph type="title" idx="2"/>
          </p:nvPr>
        </p:nvSpPr>
        <p:spPr>
          <a:xfrm>
            <a:off x="1229375"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grpSp>
        <p:nvGrpSpPr>
          <p:cNvPr id="1070" name="Google Shape;1070;p58"/>
          <p:cNvGrpSpPr/>
          <p:nvPr/>
        </p:nvGrpSpPr>
        <p:grpSpPr>
          <a:xfrm>
            <a:off x="713213" y="3228475"/>
            <a:ext cx="757175" cy="1375625"/>
            <a:chOff x="713213" y="3228475"/>
            <a:chExt cx="757175" cy="1375625"/>
          </a:xfrm>
        </p:grpSpPr>
        <p:sp>
          <p:nvSpPr>
            <p:cNvPr id="1071" name="Google Shape;1071;p58"/>
            <p:cNvSpPr/>
            <p:nvPr/>
          </p:nvSpPr>
          <p:spPr>
            <a:xfrm>
              <a:off x="713213" y="3228475"/>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8"/>
            <p:cNvSpPr/>
            <p:nvPr/>
          </p:nvSpPr>
          <p:spPr>
            <a:xfrm>
              <a:off x="713213" y="3847200"/>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652368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3"/>
          <p:cNvSpPr txBox="1">
            <a:spLocks noGrp="1"/>
          </p:cNvSpPr>
          <p:nvPr>
            <p:ph type="title"/>
          </p:nvPr>
        </p:nvSpPr>
        <p:spPr>
          <a:xfrm>
            <a:off x="1787700" y="1233175"/>
            <a:ext cx="55686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u="sng" dirty="0"/>
              <a:t>OUR COMPANY</a:t>
            </a:r>
            <a:endParaRPr sz="5000" u="sng" dirty="0"/>
          </a:p>
        </p:txBody>
      </p:sp>
      <p:sp>
        <p:nvSpPr>
          <p:cNvPr id="567" name="Google Shape;567;p43"/>
          <p:cNvSpPr txBox="1">
            <a:spLocks noGrp="1"/>
          </p:cNvSpPr>
          <p:nvPr>
            <p:ph type="subTitle" idx="1"/>
          </p:nvPr>
        </p:nvSpPr>
        <p:spPr>
          <a:xfrm>
            <a:off x="1787700" y="2208270"/>
            <a:ext cx="5568600" cy="13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Solar System</a:t>
            </a:r>
            <a:endParaRPr/>
          </a:p>
        </p:txBody>
      </p:sp>
      <p:sp>
        <p:nvSpPr>
          <p:cNvPr id="568" name="Google Shape;568;p43"/>
          <p:cNvSpPr txBox="1">
            <a:spLocks noGrp="1"/>
          </p:cNvSpPr>
          <p:nvPr>
            <p:ph type="title" idx="2"/>
          </p:nvPr>
        </p:nvSpPr>
        <p:spPr>
          <a:xfrm>
            <a:off x="6699025" y="41899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grpSp>
        <p:nvGrpSpPr>
          <p:cNvPr id="569" name="Google Shape;569;p43"/>
          <p:cNvGrpSpPr/>
          <p:nvPr/>
        </p:nvGrpSpPr>
        <p:grpSpPr>
          <a:xfrm>
            <a:off x="7794225" y="539500"/>
            <a:ext cx="636557" cy="1191956"/>
            <a:chOff x="7733900" y="801300"/>
            <a:chExt cx="636557" cy="1191956"/>
          </a:xfrm>
        </p:grpSpPr>
        <p:sp>
          <p:nvSpPr>
            <p:cNvPr id="570" name="Google Shape;570;p43"/>
            <p:cNvSpPr/>
            <p:nvPr/>
          </p:nvSpPr>
          <p:spPr>
            <a:xfrm>
              <a:off x="7733900" y="801300"/>
              <a:ext cx="636557" cy="63655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7733900" y="1356930"/>
              <a:ext cx="636557" cy="636326"/>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43"/>
          <p:cNvSpPr/>
          <p:nvPr/>
        </p:nvSpPr>
        <p:spPr>
          <a:xfrm>
            <a:off x="1394252" y="539492"/>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43"/>
          <p:cNvGrpSpPr/>
          <p:nvPr/>
        </p:nvGrpSpPr>
        <p:grpSpPr>
          <a:xfrm>
            <a:off x="1394254" y="4169030"/>
            <a:ext cx="1831675" cy="435070"/>
            <a:chOff x="1394254" y="4169030"/>
            <a:chExt cx="1831675" cy="435070"/>
          </a:xfrm>
        </p:grpSpPr>
        <p:sp>
          <p:nvSpPr>
            <p:cNvPr id="574" name="Google Shape;574;p43"/>
            <p:cNvSpPr/>
            <p:nvPr/>
          </p:nvSpPr>
          <p:spPr>
            <a:xfrm>
              <a:off x="1394254" y="4169030"/>
              <a:ext cx="432506" cy="432506"/>
            </a:xfrm>
            <a:custGeom>
              <a:avLst/>
              <a:gdLst/>
              <a:ahLst/>
              <a:cxnLst/>
              <a:rect l="l" t="t" r="r" b="b"/>
              <a:pathLst>
                <a:path w="5566" h="5566" extrusionOk="0">
                  <a:moveTo>
                    <a:pt x="4927" y="1"/>
                  </a:moveTo>
                  <a:lnTo>
                    <a:pt x="0" y="4928"/>
                  </a:lnTo>
                  <a:lnTo>
                    <a:pt x="0" y="5565"/>
                  </a:lnTo>
                  <a:lnTo>
                    <a:pt x="5565"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a:off x="1691557" y="4169030"/>
              <a:ext cx="485423" cy="435070"/>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041776" y="4169030"/>
              <a:ext cx="484568" cy="435070"/>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391141" y="4169030"/>
              <a:ext cx="485423" cy="435070"/>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741361" y="4169030"/>
              <a:ext cx="484568" cy="435070"/>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6182878" y="418985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5" name="Google Shape;535;p41"/>
          <p:cNvSpPr txBox="1">
            <a:spLocks noGrp="1"/>
          </p:cNvSpPr>
          <p:nvPr>
            <p:ph type="title" idx="2"/>
          </p:nvPr>
        </p:nvSpPr>
        <p:spPr>
          <a:xfrm>
            <a:off x="4109169" y="148025"/>
            <a:ext cx="1048800" cy="936600"/>
          </a:xfrm>
          <a:prstGeom prst="rect">
            <a:avLst/>
          </a:prstGeom>
          <a:solidFill>
            <a:schemeClr val="dk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4900" u="none"/>
              <a:t>01</a:t>
            </a:r>
            <a:endParaRPr sz="4900" u="none"/>
          </a:p>
        </p:txBody>
      </p:sp>
      <p:grpSp>
        <p:nvGrpSpPr>
          <p:cNvPr id="536" name="Google Shape;536;p41"/>
          <p:cNvGrpSpPr/>
          <p:nvPr/>
        </p:nvGrpSpPr>
        <p:grpSpPr>
          <a:xfrm>
            <a:off x="6966706" y="2523692"/>
            <a:ext cx="616268" cy="616203"/>
            <a:chOff x="11845000" y="1241900"/>
            <a:chExt cx="216950" cy="216950"/>
          </a:xfrm>
        </p:grpSpPr>
        <p:sp>
          <p:nvSpPr>
            <p:cNvPr id="537" name="Google Shape;537;p41"/>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41"/>
          <p:cNvGrpSpPr/>
          <p:nvPr/>
        </p:nvGrpSpPr>
        <p:grpSpPr>
          <a:xfrm>
            <a:off x="798500" y="2523668"/>
            <a:ext cx="1506389" cy="553349"/>
            <a:chOff x="10019200" y="1333725"/>
            <a:chExt cx="381075" cy="139975"/>
          </a:xfrm>
        </p:grpSpPr>
        <p:sp>
          <p:nvSpPr>
            <p:cNvPr id="540" name="Google Shape;540;p41"/>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41"/>
          <p:cNvGrpSpPr/>
          <p:nvPr/>
        </p:nvGrpSpPr>
        <p:grpSpPr>
          <a:xfrm>
            <a:off x="6924375" y="4050743"/>
            <a:ext cx="1506389" cy="553349"/>
            <a:chOff x="10019200" y="1333725"/>
            <a:chExt cx="381075" cy="139975"/>
          </a:xfrm>
        </p:grpSpPr>
        <p:sp>
          <p:nvSpPr>
            <p:cNvPr id="545" name="Google Shape;545;p41"/>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41"/>
          <p:cNvSpPr/>
          <p:nvPr/>
        </p:nvSpPr>
        <p:spPr>
          <a:xfrm flipH="1">
            <a:off x="8144403" y="41965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1"/>
          <p:cNvGrpSpPr/>
          <p:nvPr/>
        </p:nvGrpSpPr>
        <p:grpSpPr>
          <a:xfrm>
            <a:off x="5545461" y="812975"/>
            <a:ext cx="1687050" cy="757175"/>
            <a:chOff x="798500" y="419663"/>
            <a:chExt cx="1687050" cy="757175"/>
          </a:xfrm>
        </p:grpSpPr>
        <p:sp>
          <p:nvSpPr>
            <p:cNvPr id="550" name="Google Shape;550;p41"/>
            <p:cNvSpPr/>
            <p:nvPr/>
          </p:nvSpPr>
          <p:spPr>
            <a:xfrm rot="10800000">
              <a:off x="1728375" y="41966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rot="10800000">
              <a:off x="798500" y="41966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F9C73726-6F3E-1BE3-9782-94845084509E}"/>
              </a:ext>
            </a:extLst>
          </p:cNvPr>
          <p:cNvSpPr>
            <a:spLocks noGrp="1"/>
          </p:cNvSpPr>
          <p:nvPr>
            <p:ph type="title" idx="3"/>
          </p:nvPr>
        </p:nvSpPr>
        <p:spPr/>
        <p:txBody>
          <a:bodyPr/>
          <a:lstStyle/>
          <a:p>
            <a:endParaRPr lang="en-ID"/>
          </a:p>
        </p:txBody>
      </p:sp>
      <p:pic>
        <p:nvPicPr>
          <p:cNvPr id="8" name="Picture 7">
            <a:extLst>
              <a:ext uri="{FF2B5EF4-FFF2-40B4-BE49-F238E27FC236}">
                <a16:creationId xmlns:a16="http://schemas.microsoft.com/office/drawing/2014/main" id="{FDEA27ED-DD12-C6D8-B900-D7DF3AE0633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24683" y="1157446"/>
            <a:ext cx="4646881" cy="37149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graphicFrame>
        <p:nvGraphicFramePr>
          <p:cNvPr id="483" name="Google Shape;483;p39"/>
          <p:cNvGraphicFramePr/>
          <p:nvPr/>
        </p:nvGraphicFramePr>
        <p:xfrm>
          <a:off x="713250" y="1796975"/>
          <a:ext cx="7717500" cy="1986350"/>
        </p:xfrm>
        <a:graphic>
          <a:graphicData uri="http://schemas.openxmlformats.org/drawingml/2006/table">
            <a:tbl>
              <a:tblPr>
                <a:noFill/>
                <a:tableStyleId>{B786AE64-6372-481E-A405-FBA57D595BBC}</a:tableStyleId>
              </a:tblPr>
              <a:tblGrid>
                <a:gridCol w="2463375">
                  <a:extLst>
                    <a:ext uri="{9D8B030D-6E8A-4147-A177-3AD203B41FA5}">
                      <a16:colId xmlns:a16="http://schemas.microsoft.com/office/drawing/2014/main" val="20000"/>
                    </a:ext>
                  </a:extLst>
                </a:gridCol>
                <a:gridCol w="5254125">
                  <a:extLst>
                    <a:ext uri="{9D8B030D-6E8A-4147-A177-3AD203B41FA5}">
                      <a16:colId xmlns:a16="http://schemas.microsoft.com/office/drawing/2014/main" val="20001"/>
                    </a:ext>
                  </a:extLst>
                </a:gridCol>
              </a:tblGrid>
              <a:tr h="331050">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3" action="ppaction://hlinksldjump"/>
                        </a:rPr>
                        <a:t>FONTS</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To view this template correctly in PowerPoint, download and install the fonts we used</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1075">
                <a:tc>
                  <a:txBody>
                    <a:bodyPr/>
                    <a:lstStyle/>
                    <a:p>
                      <a:pPr marL="0" lvl="0" indent="0" algn="l" rtl="0">
                        <a:spcBef>
                          <a:spcPts val="0"/>
                        </a:spcBef>
                        <a:spcAft>
                          <a:spcPts val="0"/>
                        </a:spcAft>
                        <a:buNone/>
                      </a:pPr>
                      <a:r>
                        <a:rPr lang="en" sz="1000" b="1" dirty="0">
                          <a:solidFill>
                            <a:schemeClr val="hlink"/>
                          </a:solidFill>
                          <a:uFill>
                            <a:noFill/>
                          </a:uFill>
                          <a:latin typeface="Space Mono"/>
                          <a:ea typeface="Space Mono"/>
                          <a:cs typeface="Space Mono"/>
                          <a:sym typeface="Space Mono"/>
                          <a:hlinkClick r:id="rId4" action="ppaction://hlinksldjump"/>
                        </a:rPr>
                        <a:t>USED</a:t>
                      </a:r>
                      <a:r>
                        <a:rPr lang="en" sz="1000" b="1" dirty="0">
                          <a:solidFill>
                            <a:schemeClr val="dk1"/>
                          </a:solidFill>
                          <a:uFill>
                            <a:noFill/>
                          </a:uFill>
                          <a:latin typeface="Space Mono"/>
                          <a:ea typeface="Space Mono"/>
                          <a:cs typeface="Space Mono"/>
                          <a:sym typeface="Space Mono"/>
                          <a:hlinkClick r:id="" action="ppaction://noaction">
                            <a:extLst>
                              <a:ext uri="{A12FA001-AC4F-418D-AE19-62706E023703}">
                                <ahyp:hlinkClr xmlns:ahyp="http://schemas.microsoft.com/office/drawing/2018/hyperlinkcolor" val="tx"/>
                              </a:ext>
                            </a:extLst>
                          </a:hlinkClick>
                        </a:rPr>
                        <a:t> </a:t>
                      </a:r>
                      <a:r>
                        <a:rPr lang="en" sz="1000" b="1" dirty="0">
                          <a:solidFill>
                            <a:schemeClr val="dk1"/>
                          </a:solidFill>
                          <a:latin typeface="Space Mono"/>
                          <a:ea typeface="Space Mono"/>
                          <a:cs typeface="Space Mono"/>
                          <a:sym typeface="Space Mono"/>
                        </a:rPr>
                        <a:t>AND </a:t>
                      </a:r>
                      <a:r>
                        <a:rPr lang="en" sz="1000" b="1" dirty="0">
                          <a:solidFill>
                            <a:schemeClr val="hlink"/>
                          </a:solidFill>
                          <a:uFill>
                            <a:noFill/>
                          </a:uFill>
                          <a:latin typeface="Space Mono"/>
                          <a:ea typeface="Space Mono"/>
                          <a:cs typeface="Space Mono"/>
                          <a:sym typeface="Space Mono"/>
                          <a:hlinkClick r:id="rId5" action="ppaction://hlinksldjump"/>
                        </a:rPr>
                        <a:t>ALTERNATIVE RESOURCES</a:t>
                      </a:r>
                      <a:endParaRPr sz="1000" b="1" dirty="0">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An assortment of graphic resources that are suitable for use in this presentation</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1050">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6" action="ppaction://hlinksldjump"/>
                        </a:rPr>
                        <a:t>THANKS SLIDE</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You must keep it so that proper credits for our design are given</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1050">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3" action="ppaction://hlinksldjump"/>
                        </a:rPr>
                        <a:t>COLORS</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All the colors used in this presentation</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1075">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7" action="ppaction://hlinksldjump"/>
                        </a:rPr>
                        <a:t>INFOGRAPHIC RESOURCES</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These can be used in the template, and their size and color can be edited</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1050">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8" action="ppaction://hlinksldjump"/>
                        </a:rPr>
                        <a:t>CUSTOMIZABLE ICONS</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dirty="0">
                          <a:solidFill>
                            <a:schemeClr val="dk1"/>
                          </a:solidFill>
                          <a:latin typeface="Manrope"/>
                          <a:ea typeface="Manrope"/>
                          <a:cs typeface="Manrope"/>
                          <a:sym typeface="Manrope"/>
                        </a:rPr>
                        <a:t>They are sorted by theme so you can use them in all kinds of presentations</a:t>
                      </a:r>
                      <a:endParaRPr sz="900" dirty="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84" name="Google Shape;484;p39"/>
          <p:cNvSpPr txBox="1"/>
          <p:nvPr/>
        </p:nvSpPr>
        <p:spPr>
          <a:xfrm>
            <a:off x="713250" y="1278725"/>
            <a:ext cx="7717500" cy="3504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b="1">
                <a:solidFill>
                  <a:schemeClr val="dk1"/>
                </a:solidFill>
                <a:latin typeface="Manrope"/>
                <a:ea typeface="Manrope"/>
                <a:cs typeface="Manrope"/>
                <a:sym typeface="Manrope"/>
              </a:rPr>
              <a:t>This is a slide structure based on a marketing campaign presentation</a:t>
            </a:r>
            <a:endParaRPr sz="1100" b="1">
              <a:solidFill>
                <a:schemeClr val="dk1"/>
              </a:solidFill>
              <a:latin typeface="Manrope"/>
              <a:ea typeface="Manrope"/>
              <a:cs typeface="Manrope"/>
              <a:sym typeface="Manrope"/>
            </a:endParaRPr>
          </a:p>
          <a:p>
            <a:pPr marL="0" lvl="0" indent="0" algn="ctr" rtl="0">
              <a:spcBef>
                <a:spcPts val="0"/>
              </a:spcBef>
              <a:spcAft>
                <a:spcPts val="2300"/>
              </a:spcAft>
              <a:buNone/>
            </a:pPr>
            <a:r>
              <a:rPr lang="en" sz="1100">
                <a:solidFill>
                  <a:schemeClr val="dk1"/>
                </a:solidFill>
                <a:latin typeface="Manrope"/>
                <a:ea typeface="Manrope"/>
                <a:cs typeface="Manrope"/>
                <a:sym typeface="Manrope"/>
              </a:rPr>
              <a:t>You can delete this slide when you’re done editing the presentation</a:t>
            </a:r>
            <a:endParaRPr sz="1100">
              <a:solidFill>
                <a:schemeClr val="dk1"/>
              </a:solidFill>
              <a:latin typeface="Manrope"/>
              <a:ea typeface="Manrope"/>
              <a:cs typeface="Manrope"/>
              <a:sym typeface="Manrope"/>
            </a:endParaRPr>
          </a:p>
        </p:txBody>
      </p:sp>
      <p:graphicFrame>
        <p:nvGraphicFramePr>
          <p:cNvPr id="485" name="Google Shape;485;p39"/>
          <p:cNvGraphicFramePr/>
          <p:nvPr/>
        </p:nvGraphicFramePr>
        <p:xfrm>
          <a:off x="713225" y="4055250"/>
          <a:ext cx="3187000" cy="479980"/>
        </p:xfrm>
        <a:graphic>
          <a:graphicData uri="http://schemas.openxmlformats.org/drawingml/2006/table">
            <a:tbl>
              <a:tblPr>
                <a:noFill/>
                <a:tableStyleId>{B786AE64-6372-481E-A405-FBA57D595BBC}</a:tableStyleId>
              </a:tblPr>
              <a:tblGrid>
                <a:gridCol w="952900">
                  <a:extLst>
                    <a:ext uri="{9D8B030D-6E8A-4147-A177-3AD203B41FA5}">
                      <a16:colId xmlns:a16="http://schemas.microsoft.com/office/drawing/2014/main" val="20000"/>
                    </a:ext>
                  </a:extLst>
                </a:gridCol>
                <a:gridCol w="1602525">
                  <a:extLst>
                    <a:ext uri="{9D8B030D-6E8A-4147-A177-3AD203B41FA5}">
                      <a16:colId xmlns:a16="http://schemas.microsoft.com/office/drawing/2014/main" val="20001"/>
                    </a:ext>
                  </a:extLst>
                </a:gridCol>
                <a:gridCol w="631575">
                  <a:extLst>
                    <a:ext uri="{9D8B030D-6E8A-4147-A177-3AD203B41FA5}">
                      <a16:colId xmlns:a16="http://schemas.microsoft.com/office/drawing/2014/main" val="20002"/>
                    </a:ext>
                  </a:extLst>
                </a:gridCol>
              </a:tblGrid>
              <a:tr h="0">
                <a:tc gridSpan="3">
                  <a:txBody>
                    <a:bodyPr/>
                    <a:lstStyle/>
                    <a:p>
                      <a:pPr marL="0" lvl="0" indent="0" algn="ctr" rtl="0">
                        <a:spcBef>
                          <a:spcPts val="0"/>
                        </a:spcBef>
                        <a:spcAft>
                          <a:spcPts val="0"/>
                        </a:spcAft>
                        <a:buNone/>
                      </a:pPr>
                      <a:r>
                        <a:rPr lang="en" sz="950">
                          <a:solidFill>
                            <a:schemeClr val="dk1"/>
                          </a:solidFill>
                          <a:latin typeface="Manrope"/>
                          <a:ea typeface="Manrope"/>
                          <a:cs typeface="Manrope"/>
                          <a:sym typeface="Manrope"/>
                        </a:rPr>
                        <a:t>For more info:</a:t>
                      </a:r>
                      <a:endParaRPr sz="950">
                        <a:solidFill>
                          <a:schemeClr val="dk1"/>
                        </a:solidFill>
                        <a:latin typeface="Manrope"/>
                        <a:ea typeface="Manrope"/>
                        <a:cs typeface="Manrope"/>
                        <a:sym typeface="Manrop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2857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9">
                            <a:extLst>
                              <a:ext uri="{A12FA001-AC4F-418D-AE19-62706E023703}">
                                <ahyp:hlinkClr xmlns:ahyp="http://schemas.microsoft.com/office/drawing/2018/hyperlinkcolor" val="tx"/>
                              </a:ext>
                            </a:extLst>
                          </a:hlinkClick>
                        </a:rPr>
                        <a:t>SLIDESGO</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0">
                            <a:extLst>
                              <a:ext uri="{A12FA001-AC4F-418D-AE19-62706E023703}">
                                <ahyp:hlinkClr xmlns:ahyp="http://schemas.microsoft.com/office/drawing/2018/hyperlinkcolor" val="tx"/>
                              </a:ext>
                            </a:extLst>
                          </a:hlinkClick>
                        </a:rPr>
                        <a:t>SLIDESGO SCHOOL</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1">
                            <a:extLst>
                              <a:ext uri="{A12FA001-AC4F-418D-AE19-62706E023703}">
                                <ahyp:hlinkClr xmlns:ahyp="http://schemas.microsoft.com/office/drawing/2018/hyperlinkcolor" val="tx"/>
                              </a:ext>
                            </a:extLst>
                          </a:hlinkClick>
                        </a:rPr>
                        <a:t>FAQS</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bl>
          </a:graphicData>
        </a:graphic>
      </p:graphicFrame>
      <p:graphicFrame>
        <p:nvGraphicFramePr>
          <p:cNvPr id="486" name="Google Shape;486;p39"/>
          <p:cNvGraphicFramePr/>
          <p:nvPr/>
        </p:nvGraphicFramePr>
        <p:xfrm>
          <a:off x="4166450" y="4055250"/>
          <a:ext cx="4264325" cy="479980"/>
        </p:xfrm>
        <a:graphic>
          <a:graphicData uri="http://schemas.openxmlformats.org/drawingml/2006/table">
            <a:tbl>
              <a:tblPr>
                <a:noFill/>
                <a:tableStyleId>{B786AE64-6372-481E-A405-FBA57D595BBC}</a:tableStyleId>
              </a:tblPr>
              <a:tblGrid>
                <a:gridCol w="875925">
                  <a:extLst>
                    <a:ext uri="{9D8B030D-6E8A-4147-A177-3AD203B41FA5}">
                      <a16:colId xmlns:a16="http://schemas.microsoft.com/office/drawing/2014/main" val="20000"/>
                    </a:ext>
                  </a:extLst>
                </a:gridCol>
                <a:gridCol w="987925">
                  <a:extLst>
                    <a:ext uri="{9D8B030D-6E8A-4147-A177-3AD203B41FA5}">
                      <a16:colId xmlns:a16="http://schemas.microsoft.com/office/drawing/2014/main" val="20001"/>
                    </a:ext>
                  </a:extLst>
                </a:gridCol>
                <a:gridCol w="979275">
                  <a:extLst>
                    <a:ext uri="{9D8B030D-6E8A-4147-A177-3AD203B41FA5}">
                      <a16:colId xmlns:a16="http://schemas.microsoft.com/office/drawing/2014/main" val="20002"/>
                    </a:ext>
                  </a:extLst>
                </a:gridCol>
                <a:gridCol w="738075">
                  <a:extLst>
                    <a:ext uri="{9D8B030D-6E8A-4147-A177-3AD203B41FA5}">
                      <a16:colId xmlns:a16="http://schemas.microsoft.com/office/drawing/2014/main" val="20003"/>
                    </a:ext>
                  </a:extLst>
                </a:gridCol>
                <a:gridCol w="683125">
                  <a:extLst>
                    <a:ext uri="{9D8B030D-6E8A-4147-A177-3AD203B41FA5}">
                      <a16:colId xmlns:a16="http://schemas.microsoft.com/office/drawing/2014/main" val="20004"/>
                    </a:ext>
                  </a:extLst>
                </a:gridCol>
              </a:tblGrid>
              <a:tr h="157075">
                <a:tc gridSpan="5">
                  <a:txBody>
                    <a:bodyPr/>
                    <a:lstStyle/>
                    <a:p>
                      <a:pPr marL="0" lvl="0" indent="0" algn="ctr" rtl="0">
                        <a:spcBef>
                          <a:spcPts val="0"/>
                        </a:spcBef>
                        <a:spcAft>
                          <a:spcPts val="0"/>
                        </a:spcAft>
                        <a:buNone/>
                      </a:pPr>
                      <a:r>
                        <a:rPr lang="en" sz="950">
                          <a:solidFill>
                            <a:schemeClr val="dk1"/>
                          </a:solidFill>
                          <a:latin typeface="Manrope"/>
                          <a:ea typeface="Manrope"/>
                          <a:cs typeface="Manrope"/>
                          <a:sym typeface="Manrope"/>
                        </a:rPr>
                        <a:t>You can visit our sister projects:</a:t>
                      </a:r>
                      <a:endParaRPr sz="950">
                        <a:solidFill>
                          <a:schemeClr val="dk1"/>
                        </a:solidFill>
                        <a:latin typeface="Manrope"/>
                        <a:ea typeface="Manrope"/>
                        <a:cs typeface="Manrope"/>
                        <a:sym typeface="Manrop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2857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3325">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2">
                            <a:extLst>
                              <a:ext uri="{A12FA001-AC4F-418D-AE19-62706E023703}">
                                <ahyp:hlinkClr xmlns:ahyp="http://schemas.microsoft.com/office/drawing/2018/hyperlinkcolor" val="tx"/>
                              </a:ext>
                            </a:extLst>
                          </a:hlinkClick>
                        </a:rPr>
                        <a:t>FREEPIK</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3">
                            <a:extLst>
                              <a:ext uri="{A12FA001-AC4F-418D-AE19-62706E023703}">
                                <ahyp:hlinkClr xmlns:ahyp="http://schemas.microsoft.com/office/drawing/2018/hyperlinkcolor" val="tx"/>
                              </a:ext>
                            </a:extLst>
                          </a:hlinkClick>
                        </a:rPr>
                        <a:t>FLATICON</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4">
                            <a:extLst>
                              <a:ext uri="{A12FA001-AC4F-418D-AE19-62706E023703}">
                                <ahyp:hlinkClr xmlns:ahyp="http://schemas.microsoft.com/office/drawing/2018/hyperlinkcolor" val="tx"/>
                              </a:ext>
                            </a:extLst>
                          </a:hlinkClick>
                        </a:rPr>
                        <a:t>STORYSET</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5">
                            <a:extLst>
                              <a:ext uri="{A12FA001-AC4F-418D-AE19-62706E023703}">
                                <ahyp:hlinkClr xmlns:ahyp="http://schemas.microsoft.com/office/drawing/2018/hyperlinkcolor" val="tx"/>
                              </a:ext>
                            </a:extLst>
                          </a:hlinkClick>
                        </a:rPr>
                        <a:t>WEPIK</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6">
                            <a:extLst>
                              <a:ext uri="{A12FA001-AC4F-418D-AE19-62706E023703}">
                                <ahyp:hlinkClr xmlns:ahyp="http://schemas.microsoft.com/office/drawing/2018/hyperlinkcolor" val="tx"/>
                              </a:ext>
                            </a:extLst>
                          </a:hlinkClick>
                        </a:rPr>
                        <a:t>VIDFY</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bl>
          </a:graphicData>
        </a:graphic>
      </p:graphicFrame>
      <p:sp>
        <p:nvSpPr>
          <p:cNvPr id="487" name="Google Shape;487;p3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CONTENTS OF THIS TEMPLATE</a:t>
            </a:r>
            <a:endParaRPr u="sng" dirty="0"/>
          </a:p>
        </p:txBody>
      </p:sp>
      <p:grpSp>
        <p:nvGrpSpPr>
          <p:cNvPr id="488" name="Google Shape;488;p39"/>
          <p:cNvGrpSpPr/>
          <p:nvPr/>
        </p:nvGrpSpPr>
        <p:grpSpPr>
          <a:xfrm>
            <a:off x="7585146" y="1236687"/>
            <a:ext cx="835018" cy="428128"/>
            <a:chOff x="10244350" y="1333725"/>
            <a:chExt cx="268650" cy="139975"/>
          </a:xfrm>
        </p:grpSpPr>
        <p:sp>
          <p:nvSpPr>
            <p:cNvPr id="489" name="Google Shape;489;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831096" y="1236687"/>
            <a:ext cx="835018" cy="428128"/>
            <a:chOff x="10244350" y="1333725"/>
            <a:chExt cx="268650" cy="139975"/>
          </a:xfrm>
        </p:grpSpPr>
        <p:sp>
          <p:nvSpPr>
            <p:cNvPr id="492" name="Google Shape;492;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4576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0"/>
          <p:cNvSpPr/>
          <p:nvPr/>
        </p:nvSpPr>
        <p:spPr>
          <a:xfrm>
            <a:off x="4957050" y="1365175"/>
            <a:ext cx="798900" cy="79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4957050" y="2477175"/>
            <a:ext cx="798900" cy="79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4957050" y="3589175"/>
            <a:ext cx="798900" cy="79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864450" y="2477175"/>
            <a:ext cx="798900" cy="79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TABLE OF CONTENTS</a:t>
            </a:r>
            <a:endParaRPr u="sng"/>
          </a:p>
        </p:txBody>
      </p:sp>
      <p:sp>
        <p:nvSpPr>
          <p:cNvPr id="503" name="Google Shape;503;p40"/>
          <p:cNvSpPr txBox="1">
            <a:spLocks noGrp="1"/>
          </p:cNvSpPr>
          <p:nvPr>
            <p:ph type="subTitle" idx="1"/>
          </p:nvPr>
        </p:nvSpPr>
        <p:spPr>
          <a:xfrm>
            <a:off x="1742150" y="1629675"/>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04" name="Google Shape;504;p40"/>
          <p:cNvSpPr txBox="1">
            <a:spLocks noGrp="1"/>
          </p:cNvSpPr>
          <p:nvPr>
            <p:ph type="subTitle" idx="2"/>
          </p:nvPr>
        </p:nvSpPr>
        <p:spPr>
          <a:xfrm>
            <a:off x="1742150" y="1151175"/>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100" b="1"/>
              <a:t>ABOUT US</a:t>
            </a:r>
            <a:endParaRPr sz="2100" b="1"/>
          </a:p>
        </p:txBody>
      </p:sp>
      <p:sp>
        <p:nvSpPr>
          <p:cNvPr id="505" name="Google Shape;505;p40"/>
          <p:cNvSpPr txBox="1">
            <a:spLocks noGrp="1"/>
          </p:cNvSpPr>
          <p:nvPr>
            <p:ph type="title" idx="3"/>
          </p:nvPr>
        </p:nvSpPr>
        <p:spPr>
          <a:xfrm>
            <a:off x="829850" y="1365175"/>
            <a:ext cx="834900" cy="79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 sz="3900" u="none" dirty="0"/>
              <a:t>01</a:t>
            </a:r>
            <a:endParaRPr sz="3900" u="none" dirty="0"/>
          </a:p>
        </p:txBody>
      </p:sp>
      <p:sp>
        <p:nvSpPr>
          <p:cNvPr id="506" name="Google Shape;506;p40"/>
          <p:cNvSpPr txBox="1">
            <a:spLocks noGrp="1"/>
          </p:cNvSpPr>
          <p:nvPr>
            <p:ph type="title" idx="6"/>
          </p:nvPr>
        </p:nvSpPr>
        <p:spPr>
          <a:xfrm>
            <a:off x="829850" y="3589175"/>
            <a:ext cx="834900" cy="79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 sz="3900" u="none"/>
              <a:t>02</a:t>
            </a:r>
            <a:endParaRPr sz="3900" u="none"/>
          </a:p>
        </p:txBody>
      </p:sp>
      <p:sp>
        <p:nvSpPr>
          <p:cNvPr id="507" name="Google Shape;507;p40"/>
          <p:cNvSpPr txBox="1">
            <a:spLocks noGrp="1"/>
          </p:cNvSpPr>
          <p:nvPr>
            <p:ph type="subTitle" idx="7"/>
          </p:nvPr>
        </p:nvSpPr>
        <p:spPr>
          <a:xfrm>
            <a:off x="5829750" y="1629675"/>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08" name="Google Shape;508;p40"/>
          <p:cNvSpPr txBox="1">
            <a:spLocks noGrp="1"/>
          </p:cNvSpPr>
          <p:nvPr>
            <p:ph type="subTitle" idx="8"/>
          </p:nvPr>
        </p:nvSpPr>
        <p:spPr>
          <a:xfrm>
            <a:off x="5829750" y="1151175"/>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100"/>
              <a:t>CONTENT PLAN</a:t>
            </a:r>
            <a:endParaRPr sz="2100"/>
          </a:p>
        </p:txBody>
      </p:sp>
      <p:sp>
        <p:nvSpPr>
          <p:cNvPr id="509" name="Google Shape;509;p40"/>
          <p:cNvSpPr txBox="1">
            <a:spLocks noGrp="1"/>
          </p:cNvSpPr>
          <p:nvPr>
            <p:ph type="title" idx="9"/>
          </p:nvPr>
        </p:nvSpPr>
        <p:spPr>
          <a:xfrm>
            <a:off x="4957052" y="1365175"/>
            <a:ext cx="798900" cy="7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900" u="none"/>
              <a:t>04</a:t>
            </a:r>
            <a:endParaRPr sz="3900" u="none"/>
          </a:p>
        </p:txBody>
      </p:sp>
      <p:sp>
        <p:nvSpPr>
          <p:cNvPr id="510" name="Google Shape;510;p40"/>
          <p:cNvSpPr txBox="1">
            <a:spLocks noGrp="1"/>
          </p:cNvSpPr>
          <p:nvPr>
            <p:ph type="subTitle" idx="13"/>
          </p:nvPr>
        </p:nvSpPr>
        <p:spPr>
          <a:xfrm>
            <a:off x="5829750" y="3853725"/>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1" name="Google Shape;511;p40"/>
          <p:cNvSpPr txBox="1">
            <a:spLocks noGrp="1"/>
          </p:cNvSpPr>
          <p:nvPr>
            <p:ph type="subTitle" idx="14"/>
          </p:nvPr>
        </p:nvSpPr>
        <p:spPr>
          <a:xfrm>
            <a:off x="5829750" y="3375225"/>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100"/>
              <a:t>KPI OVERVIEW</a:t>
            </a:r>
            <a:endParaRPr sz="2100"/>
          </a:p>
        </p:txBody>
      </p:sp>
      <p:sp>
        <p:nvSpPr>
          <p:cNvPr id="512" name="Google Shape;512;p40"/>
          <p:cNvSpPr txBox="1">
            <a:spLocks noGrp="1"/>
          </p:cNvSpPr>
          <p:nvPr>
            <p:ph type="title" idx="15"/>
          </p:nvPr>
        </p:nvSpPr>
        <p:spPr>
          <a:xfrm>
            <a:off x="4957052" y="3589175"/>
            <a:ext cx="798900" cy="7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900" u="none"/>
              <a:t>05</a:t>
            </a:r>
            <a:endParaRPr sz="3900" u="none"/>
          </a:p>
        </p:txBody>
      </p:sp>
      <p:sp>
        <p:nvSpPr>
          <p:cNvPr id="513" name="Google Shape;513;p40"/>
          <p:cNvSpPr txBox="1">
            <a:spLocks noGrp="1"/>
          </p:cNvSpPr>
          <p:nvPr>
            <p:ph type="title" idx="3"/>
          </p:nvPr>
        </p:nvSpPr>
        <p:spPr>
          <a:xfrm>
            <a:off x="865850" y="3597325"/>
            <a:ext cx="798900" cy="692700"/>
          </a:xfrm>
          <a:prstGeom prst="rect">
            <a:avLst/>
          </a:prstGeom>
          <a:ln>
            <a:noFill/>
          </a:ln>
        </p:spPr>
        <p:txBody>
          <a:bodyPr spcFirstLastPara="1" wrap="square" lIns="91425" tIns="91425" rIns="91425" bIns="0" anchor="t" anchorCtr="0">
            <a:spAutoFit/>
          </a:bodyPr>
          <a:lstStyle/>
          <a:p>
            <a:pPr marL="0" lvl="0" indent="0" algn="ctr" rtl="0">
              <a:spcBef>
                <a:spcPts val="0"/>
              </a:spcBef>
              <a:spcAft>
                <a:spcPts val="0"/>
              </a:spcAft>
              <a:buNone/>
            </a:pPr>
            <a:r>
              <a:rPr lang="en" sz="3900" u="none"/>
              <a:t>03</a:t>
            </a:r>
            <a:endParaRPr sz="3900" u="none"/>
          </a:p>
        </p:txBody>
      </p:sp>
      <p:sp>
        <p:nvSpPr>
          <p:cNvPr id="514" name="Google Shape;514;p40"/>
          <p:cNvSpPr txBox="1">
            <a:spLocks noGrp="1"/>
          </p:cNvSpPr>
          <p:nvPr>
            <p:ph type="title" idx="3"/>
          </p:nvPr>
        </p:nvSpPr>
        <p:spPr>
          <a:xfrm>
            <a:off x="4957052" y="3597325"/>
            <a:ext cx="798900" cy="692700"/>
          </a:xfrm>
          <a:prstGeom prst="rect">
            <a:avLst/>
          </a:prstGeom>
        </p:spPr>
        <p:txBody>
          <a:bodyPr spcFirstLastPara="1" wrap="square" lIns="91425" tIns="91425" rIns="91425" bIns="0" anchor="t" anchorCtr="0">
            <a:spAutoFit/>
          </a:bodyPr>
          <a:lstStyle/>
          <a:p>
            <a:pPr marL="0" lvl="0" indent="0" algn="ctr" rtl="0">
              <a:spcBef>
                <a:spcPts val="0"/>
              </a:spcBef>
              <a:spcAft>
                <a:spcPts val="0"/>
              </a:spcAft>
              <a:buNone/>
            </a:pPr>
            <a:r>
              <a:rPr lang="en" sz="3900" u="none"/>
              <a:t>06</a:t>
            </a:r>
            <a:endParaRPr sz="3900" u="none"/>
          </a:p>
        </p:txBody>
      </p:sp>
      <p:sp>
        <p:nvSpPr>
          <p:cNvPr id="515" name="Google Shape;515;p40"/>
          <p:cNvSpPr txBox="1">
            <a:spLocks noGrp="1"/>
          </p:cNvSpPr>
          <p:nvPr>
            <p:ph type="subTitle" idx="16"/>
          </p:nvPr>
        </p:nvSpPr>
        <p:spPr>
          <a:xfrm>
            <a:off x="1742150" y="2741700"/>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6" name="Google Shape;516;p40"/>
          <p:cNvSpPr txBox="1">
            <a:spLocks noGrp="1"/>
          </p:cNvSpPr>
          <p:nvPr>
            <p:ph type="subTitle" idx="17"/>
          </p:nvPr>
        </p:nvSpPr>
        <p:spPr>
          <a:xfrm>
            <a:off x="1742150" y="2263200"/>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MARKET ANALYSIS</a:t>
            </a:r>
            <a:endParaRPr/>
          </a:p>
        </p:txBody>
      </p:sp>
      <p:sp>
        <p:nvSpPr>
          <p:cNvPr id="517" name="Google Shape;517;p40"/>
          <p:cNvSpPr txBox="1">
            <a:spLocks noGrp="1"/>
          </p:cNvSpPr>
          <p:nvPr>
            <p:ph type="title" idx="18"/>
          </p:nvPr>
        </p:nvSpPr>
        <p:spPr>
          <a:xfrm>
            <a:off x="829850" y="2477175"/>
            <a:ext cx="834900" cy="7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8" name="Google Shape;518;p40"/>
          <p:cNvSpPr txBox="1">
            <a:spLocks noGrp="1"/>
          </p:cNvSpPr>
          <p:nvPr>
            <p:ph type="subTitle" idx="19"/>
          </p:nvPr>
        </p:nvSpPr>
        <p:spPr>
          <a:xfrm>
            <a:off x="5829750" y="2741700"/>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9" name="Google Shape;519;p40"/>
          <p:cNvSpPr txBox="1">
            <a:spLocks noGrp="1"/>
          </p:cNvSpPr>
          <p:nvPr>
            <p:ph type="subTitle" idx="20"/>
          </p:nvPr>
        </p:nvSpPr>
        <p:spPr>
          <a:xfrm>
            <a:off x="5829750" y="2263200"/>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BUDGET</a:t>
            </a:r>
            <a:endParaRPr/>
          </a:p>
        </p:txBody>
      </p:sp>
      <p:sp>
        <p:nvSpPr>
          <p:cNvPr id="520" name="Google Shape;520;p40"/>
          <p:cNvSpPr txBox="1">
            <a:spLocks noGrp="1"/>
          </p:cNvSpPr>
          <p:nvPr>
            <p:ph type="title" idx="21"/>
          </p:nvPr>
        </p:nvSpPr>
        <p:spPr>
          <a:xfrm>
            <a:off x="4957052" y="2477175"/>
            <a:ext cx="798900" cy="7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1" name="Google Shape;521;p40"/>
          <p:cNvSpPr txBox="1">
            <a:spLocks noGrp="1"/>
          </p:cNvSpPr>
          <p:nvPr>
            <p:ph type="subTitle" idx="4"/>
          </p:nvPr>
        </p:nvSpPr>
        <p:spPr>
          <a:xfrm>
            <a:off x="1742150" y="3853725"/>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22" name="Google Shape;522;p40"/>
          <p:cNvSpPr txBox="1">
            <a:spLocks noGrp="1"/>
          </p:cNvSpPr>
          <p:nvPr>
            <p:ph type="subTitle" idx="5"/>
          </p:nvPr>
        </p:nvSpPr>
        <p:spPr>
          <a:xfrm>
            <a:off x="1742150" y="3375225"/>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GOALS &amp; STRATEGY</a:t>
            </a:r>
            <a:endParaRPr/>
          </a:p>
        </p:txBody>
      </p:sp>
      <p:grpSp>
        <p:nvGrpSpPr>
          <p:cNvPr id="523" name="Google Shape;523;p40"/>
          <p:cNvGrpSpPr/>
          <p:nvPr/>
        </p:nvGrpSpPr>
        <p:grpSpPr>
          <a:xfrm>
            <a:off x="8009322" y="573030"/>
            <a:ext cx="393461" cy="393461"/>
            <a:chOff x="11845000" y="1241900"/>
            <a:chExt cx="216950" cy="216950"/>
          </a:xfrm>
        </p:grpSpPr>
        <p:sp>
          <p:nvSpPr>
            <p:cNvPr id="524" name="Google Shape;524;p40"/>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525" name="Google Shape;525;p40"/>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526" name="Google Shape;526;p40"/>
          <p:cNvGrpSpPr/>
          <p:nvPr/>
        </p:nvGrpSpPr>
        <p:grpSpPr>
          <a:xfrm>
            <a:off x="864459" y="538399"/>
            <a:ext cx="834940" cy="428128"/>
            <a:chOff x="10019200" y="1333725"/>
            <a:chExt cx="268625" cy="139975"/>
          </a:xfrm>
        </p:grpSpPr>
        <p:sp>
          <p:nvSpPr>
            <p:cNvPr id="527" name="Google Shape;527;p40"/>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5"/>
        <p:cNvGrpSpPr/>
        <p:nvPr/>
      </p:nvGrpSpPr>
      <p:grpSpPr>
        <a:xfrm>
          <a:off x="0" y="0"/>
          <a:ext cx="0" cy="0"/>
          <a:chOff x="0" y="0"/>
          <a:chExt cx="0" cy="0"/>
        </a:xfrm>
      </p:grpSpPr>
      <p:sp>
        <p:nvSpPr>
          <p:cNvPr id="556" name="Google Shape;556;p42"/>
          <p:cNvSpPr txBox="1">
            <a:spLocks noGrp="1"/>
          </p:cNvSpPr>
          <p:nvPr>
            <p:ph type="title"/>
          </p:nvPr>
        </p:nvSpPr>
        <p:spPr>
          <a:xfrm>
            <a:off x="5374375" y="1371150"/>
            <a:ext cx="3056400" cy="2401200"/>
          </a:xfrm>
          <a:prstGeom prst="rect">
            <a:avLst/>
          </a:prstGeom>
          <a:solidFill>
            <a:schemeClr val="dk2"/>
          </a:solidFill>
        </p:spPr>
        <p:txBody>
          <a:bodyPr spcFirstLastPara="1" wrap="square" lIns="91425" tIns="91425" rIns="137150" bIns="91425" anchor="t" anchorCtr="0">
            <a:noAutofit/>
          </a:bodyPr>
          <a:lstStyle/>
          <a:p>
            <a:pPr marL="0" lvl="0" indent="0" algn="r" rtl="0">
              <a:spcBef>
                <a:spcPts val="0"/>
              </a:spcBef>
              <a:spcAft>
                <a:spcPts val="0"/>
              </a:spcAft>
              <a:buNone/>
            </a:pPr>
            <a:r>
              <a:rPr lang="en"/>
              <a:t>A PICTURE IS WORTH A THOUSAND WORDS</a:t>
            </a:r>
            <a:endParaRPr/>
          </a:p>
        </p:txBody>
      </p:sp>
      <p:sp>
        <p:nvSpPr>
          <p:cNvPr id="557" name="Google Shape;557;p42"/>
          <p:cNvSpPr txBox="1">
            <a:spLocks noGrp="1"/>
          </p:cNvSpPr>
          <p:nvPr>
            <p:ph type="title" idx="2"/>
          </p:nvPr>
        </p:nvSpPr>
        <p:spPr>
          <a:xfrm>
            <a:off x="6698850"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
        <p:nvSpPr>
          <p:cNvPr id="558" name="Google Shape;558;p42"/>
          <p:cNvSpPr/>
          <p:nvPr/>
        </p:nvSpPr>
        <p:spPr>
          <a:xfrm>
            <a:off x="6182703" y="5394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42"/>
          <p:cNvGrpSpPr/>
          <p:nvPr/>
        </p:nvGrpSpPr>
        <p:grpSpPr>
          <a:xfrm>
            <a:off x="2275606" y="3252891"/>
            <a:ext cx="1364391" cy="1364279"/>
            <a:chOff x="5415250" y="86825"/>
            <a:chExt cx="3634500" cy="3634200"/>
          </a:xfrm>
        </p:grpSpPr>
        <p:sp>
          <p:nvSpPr>
            <p:cNvPr id="560" name="Google Shape;560;p42"/>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4"/>
          <p:cNvSpPr txBox="1">
            <a:spLocks noGrp="1"/>
          </p:cNvSpPr>
          <p:nvPr>
            <p:ph type="body" idx="1"/>
          </p:nvPr>
        </p:nvSpPr>
        <p:spPr>
          <a:xfrm>
            <a:off x="4501838" y="2032650"/>
            <a:ext cx="3871500" cy="21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6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pic>
        <p:nvPicPr>
          <p:cNvPr id="585" name="Google Shape;585;p44"/>
          <p:cNvPicPr preferRelativeResize="0"/>
          <p:nvPr/>
        </p:nvPicPr>
        <p:blipFill rotWithShape="1">
          <a:blip r:embed="rId3">
            <a:alphaModFix/>
          </a:blip>
          <a:srcRect l="16666" r="16666"/>
          <a:stretch/>
        </p:blipFill>
        <p:spPr>
          <a:xfrm>
            <a:off x="770663" y="835100"/>
            <a:ext cx="3116100" cy="3116100"/>
          </a:xfrm>
          <a:prstGeom prst="rect">
            <a:avLst/>
          </a:prstGeom>
          <a:noFill/>
          <a:ln>
            <a:noFill/>
          </a:ln>
        </p:spPr>
      </p:pic>
      <p:grpSp>
        <p:nvGrpSpPr>
          <p:cNvPr id="586" name="Google Shape;586;p44"/>
          <p:cNvGrpSpPr/>
          <p:nvPr/>
        </p:nvGrpSpPr>
        <p:grpSpPr>
          <a:xfrm>
            <a:off x="6865815" y="1434023"/>
            <a:ext cx="1343432" cy="380830"/>
            <a:chOff x="10019200" y="1333725"/>
            <a:chExt cx="493800" cy="139975"/>
          </a:xfrm>
        </p:grpSpPr>
        <p:sp>
          <p:nvSpPr>
            <p:cNvPr id="587" name="Google Shape;587;p4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44"/>
          <p:cNvGrpSpPr/>
          <p:nvPr/>
        </p:nvGrpSpPr>
        <p:grpSpPr>
          <a:xfrm>
            <a:off x="88743" y="145854"/>
            <a:ext cx="1364391" cy="1364279"/>
            <a:chOff x="5415250" y="86825"/>
            <a:chExt cx="3634500" cy="3634200"/>
          </a:xfrm>
        </p:grpSpPr>
        <p:sp>
          <p:nvSpPr>
            <p:cNvPr id="592" name="Google Shape;592;p4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44"/>
          <p:cNvGrpSpPr/>
          <p:nvPr/>
        </p:nvGrpSpPr>
        <p:grpSpPr>
          <a:xfrm>
            <a:off x="2332690" y="3768223"/>
            <a:ext cx="1343432" cy="380830"/>
            <a:chOff x="10019200" y="1333725"/>
            <a:chExt cx="493800" cy="139975"/>
          </a:xfrm>
        </p:grpSpPr>
        <p:sp>
          <p:nvSpPr>
            <p:cNvPr id="595" name="Google Shape;595;p4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44"/>
          <p:cNvSpPr txBox="1">
            <a:spLocks noGrp="1"/>
          </p:cNvSpPr>
          <p:nvPr>
            <p:ph type="title"/>
          </p:nvPr>
        </p:nvSpPr>
        <p:spPr>
          <a:xfrm>
            <a:off x="4501850" y="667100"/>
            <a:ext cx="3871500" cy="12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PRODUCT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5"/>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OUR GOALS</a:t>
            </a:r>
            <a:endParaRPr u="sng"/>
          </a:p>
        </p:txBody>
      </p:sp>
      <p:sp>
        <p:nvSpPr>
          <p:cNvPr id="605" name="Google Shape;605;p45"/>
          <p:cNvSpPr txBox="1">
            <a:spLocks noGrp="1"/>
          </p:cNvSpPr>
          <p:nvPr>
            <p:ph type="subTitle" idx="1"/>
          </p:nvPr>
        </p:nvSpPr>
        <p:spPr>
          <a:xfrm>
            <a:off x="1291100" y="3461225"/>
            <a:ext cx="2901600" cy="73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
              <a:t>Earth is the third planet from the Sun and the only one that harbors life in the Solar System</a:t>
            </a:r>
            <a:endParaRPr/>
          </a:p>
        </p:txBody>
      </p:sp>
      <p:sp>
        <p:nvSpPr>
          <p:cNvPr id="606" name="Google Shape;606;p45"/>
          <p:cNvSpPr txBox="1">
            <a:spLocks noGrp="1"/>
          </p:cNvSpPr>
          <p:nvPr>
            <p:ph type="subTitle" idx="2"/>
          </p:nvPr>
        </p:nvSpPr>
        <p:spPr>
          <a:xfrm>
            <a:off x="1291100" y="2988425"/>
            <a:ext cx="29016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MOTIVATION</a:t>
            </a:r>
            <a:endParaRPr/>
          </a:p>
        </p:txBody>
      </p:sp>
      <p:sp>
        <p:nvSpPr>
          <p:cNvPr id="607" name="Google Shape;607;p45"/>
          <p:cNvSpPr txBox="1">
            <a:spLocks noGrp="1"/>
          </p:cNvSpPr>
          <p:nvPr>
            <p:ph type="subTitle" idx="3"/>
          </p:nvPr>
        </p:nvSpPr>
        <p:spPr>
          <a:xfrm>
            <a:off x="4951300" y="3461226"/>
            <a:ext cx="2901600" cy="73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
              <a:t>Jupiter is a gas giant and also was named after the Roman god of the skies and lightning</a:t>
            </a:r>
            <a:endParaRPr/>
          </a:p>
        </p:txBody>
      </p:sp>
      <p:sp>
        <p:nvSpPr>
          <p:cNvPr id="608" name="Google Shape;608;p45"/>
          <p:cNvSpPr txBox="1">
            <a:spLocks noGrp="1"/>
          </p:cNvSpPr>
          <p:nvPr>
            <p:ph type="subTitle" idx="4"/>
          </p:nvPr>
        </p:nvSpPr>
        <p:spPr>
          <a:xfrm>
            <a:off x="4951300" y="2988425"/>
            <a:ext cx="29016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CELEBRATION</a:t>
            </a:r>
            <a:endParaRPr/>
          </a:p>
        </p:txBody>
      </p:sp>
      <p:sp>
        <p:nvSpPr>
          <p:cNvPr id="609" name="Google Shape;609;p45"/>
          <p:cNvSpPr/>
          <p:nvPr/>
        </p:nvSpPr>
        <p:spPr>
          <a:xfrm>
            <a:off x="2252450" y="181521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5912650" y="181521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2440513" y="1980111"/>
            <a:ext cx="602774" cy="649103"/>
          </a:xfrm>
          <a:custGeom>
            <a:avLst/>
            <a:gdLst/>
            <a:ahLst/>
            <a:cxnLst/>
            <a:rect l="l" t="t" r="r" b="b"/>
            <a:pathLst>
              <a:path w="103525" h="111243" extrusionOk="0">
                <a:moveTo>
                  <a:pt x="75691" y="16316"/>
                </a:moveTo>
                <a:cubicBezTo>
                  <a:pt x="77499" y="16316"/>
                  <a:pt x="78982" y="17799"/>
                  <a:pt x="78982" y="19607"/>
                </a:cubicBezTo>
                <a:cubicBezTo>
                  <a:pt x="78982" y="21415"/>
                  <a:pt x="77499" y="22875"/>
                  <a:pt x="75691" y="22875"/>
                </a:cubicBezTo>
                <a:cubicBezTo>
                  <a:pt x="73883" y="22875"/>
                  <a:pt x="72423" y="21415"/>
                  <a:pt x="72423" y="19607"/>
                </a:cubicBezTo>
                <a:cubicBezTo>
                  <a:pt x="72423" y="17799"/>
                  <a:pt x="73883" y="16316"/>
                  <a:pt x="75691" y="16316"/>
                </a:cubicBezTo>
                <a:close/>
                <a:moveTo>
                  <a:pt x="75598" y="1"/>
                </a:moveTo>
                <a:cubicBezTo>
                  <a:pt x="64752" y="1"/>
                  <a:pt x="55923" y="8830"/>
                  <a:pt x="55923" y="19676"/>
                </a:cubicBezTo>
                <a:cubicBezTo>
                  <a:pt x="55923" y="27046"/>
                  <a:pt x="59978" y="33466"/>
                  <a:pt x="65957" y="36849"/>
                </a:cubicBezTo>
                <a:lnTo>
                  <a:pt x="68205" y="47371"/>
                </a:lnTo>
                <a:cubicBezTo>
                  <a:pt x="65494" y="49781"/>
                  <a:pt x="63709" y="53049"/>
                  <a:pt x="63176" y="56641"/>
                </a:cubicBezTo>
                <a:cubicBezTo>
                  <a:pt x="61275" y="55972"/>
                  <a:pt x="59336" y="55680"/>
                  <a:pt x="57461" y="55680"/>
                </a:cubicBezTo>
                <a:cubicBezTo>
                  <a:pt x="57256" y="55680"/>
                  <a:pt x="57053" y="55684"/>
                  <a:pt x="56850" y="55691"/>
                </a:cubicBezTo>
                <a:cubicBezTo>
                  <a:pt x="56646" y="55683"/>
                  <a:pt x="56442" y="55679"/>
                  <a:pt x="56239" y="55679"/>
                </a:cubicBezTo>
                <a:cubicBezTo>
                  <a:pt x="51168" y="55679"/>
                  <a:pt x="46514" y="58166"/>
                  <a:pt x="43640" y="62110"/>
                </a:cubicBezTo>
                <a:cubicBezTo>
                  <a:pt x="39121" y="57058"/>
                  <a:pt x="32006" y="53929"/>
                  <a:pt x="24289" y="53929"/>
                </a:cubicBezTo>
                <a:cubicBezTo>
                  <a:pt x="10360" y="53929"/>
                  <a:pt x="1" y="63663"/>
                  <a:pt x="1" y="74717"/>
                </a:cubicBezTo>
                <a:lnTo>
                  <a:pt x="1" y="107951"/>
                </a:lnTo>
                <a:cubicBezTo>
                  <a:pt x="1" y="109781"/>
                  <a:pt x="1484" y="111241"/>
                  <a:pt x="3292" y="111241"/>
                </a:cubicBezTo>
                <a:lnTo>
                  <a:pt x="27788" y="111241"/>
                </a:lnTo>
                <a:cubicBezTo>
                  <a:pt x="27812" y="111242"/>
                  <a:pt x="27837" y="111242"/>
                  <a:pt x="27861" y="111242"/>
                </a:cubicBezTo>
                <a:cubicBezTo>
                  <a:pt x="30016" y="111242"/>
                  <a:pt x="31172" y="109203"/>
                  <a:pt x="31218" y="107232"/>
                </a:cubicBezTo>
                <a:cubicBezTo>
                  <a:pt x="31776" y="103258"/>
                  <a:pt x="35221" y="100340"/>
                  <a:pt x="39154" y="100340"/>
                </a:cubicBezTo>
                <a:cubicBezTo>
                  <a:pt x="39465" y="100340"/>
                  <a:pt x="39779" y="100358"/>
                  <a:pt x="40094" y="100395"/>
                </a:cubicBezTo>
                <a:cubicBezTo>
                  <a:pt x="44034" y="100928"/>
                  <a:pt x="48368" y="101230"/>
                  <a:pt x="52655" y="101230"/>
                </a:cubicBezTo>
                <a:cubicBezTo>
                  <a:pt x="64915" y="101230"/>
                  <a:pt x="83872" y="95227"/>
                  <a:pt x="91473" y="92655"/>
                </a:cubicBezTo>
                <a:cubicBezTo>
                  <a:pt x="98634" y="90222"/>
                  <a:pt x="103524" y="83478"/>
                  <a:pt x="103524" y="75807"/>
                </a:cubicBezTo>
                <a:cubicBezTo>
                  <a:pt x="103524" y="63501"/>
                  <a:pt x="100859" y="57614"/>
                  <a:pt x="92169" y="30337"/>
                </a:cubicBezTo>
                <a:cubicBezTo>
                  <a:pt x="100535" y="17359"/>
                  <a:pt x="91218" y="1"/>
                  <a:pt x="75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45"/>
          <p:cNvGrpSpPr/>
          <p:nvPr/>
        </p:nvGrpSpPr>
        <p:grpSpPr>
          <a:xfrm>
            <a:off x="6078368" y="1981892"/>
            <a:ext cx="647566" cy="645558"/>
            <a:chOff x="-1768085" y="-878581"/>
            <a:chExt cx="881282" cy="878549"/>
          </a:xfrm>
        </p:grpSpPr>
        <p:sp>
          <p:nvSpPr>
            <p:cNvPr id="613" name="Google Shape;613;p45"/>
            <p:cNvSpPr/>
            <p:nvPr/>
          </p:nvSpPr>
          <p:spPr>
            <a:xfrm>
              <a:off x="-1507451" y="-618730"/>
              <a:ext cx="360197" cy="359700"/>
            </a:xfrm>
            <a:custGeom>
              <a:avLst/>
              <a:gdLst/>
              <a:ahLst/>
              <a:cxnLst/>
              <a:rect l="l" t="t" r="r" b="b"/>
              <a:pathLst>
                <a:path w="45609" h="45546" extrusionOk="0">
                  <a:moveTo>
                    <a:pt x="22804" y="19450"/>
                  </a:moveTo>
                  <a:cubicBezTo>
                    <a:pt x="24589" y="19450"/>
                    <a:pt x="26049" y="20934"/>
                    <a:pt x="26049" y="22718"/>
                  </a:cubicBezTo>
                  <a:cubicBezTo>
                    <a:pt x="26049" y="24526"/>
                    <a:pt x="24589" y="25986"/>
                    <a:pt x="22804" y="25986"/>
                  </a:cubicBezTo>
                  <a:cubicBezTo>
                    <a:pt x="20997" y="25986"/>
                    <a:pt x="19537" y="24526"/>
                    <a:pt x="19537" y="22718"/>
                  </a:cubicBezTo>
                  <a:cubicBezTo>
                    <a:pt x="19537" y="20934"/>
                    <a:pt x="20997" y="19450"/>
                    <a:pt x="22804" y="19450"/>
                  </a:cubicBezTo>
                  <a:close/>
                  <a:moveTo>
                    <a:pt x="22796" y="1"/>
                  </a:moveTo>
                  <a:cubicBezTo>
                    <a:pt x="21738" y="1"/>
                    <a:pt x="20684" y="458"/>
                    <a:pt x="20093" y="1374"/>
                  </a:cubicBezTo>
                  <a:lnTo>
                    <a:pt x="16315" y="7052"/>
                  </a:lnTo>
                  <a:lnTo>
                    <a:pt x="9618" y="5707"/>
                  </a:lnTo>
                  <a:cubicBezTo>
                    <a:pt x="9410" y="5666"/>
                    <a:pt x="9199" y="5646"/>
                    <a:pt x="8987" y="5646"/>
                  </a:cubicBezTo>
                  <a:cubicBezTo>
                    <a:pt x="8137" y="5646"/>
                    <a:pt x="7287" y="5976"/>
                    <a:pt x="6674" y="6588"/>
                  </a:cubicBezTo>
                  <a:cubicBezTo>
                    <a:pt x="5910" y="7376"/>
                    <a:pt x="5562" y="8465"/>
                    <a:pt x="5771" y="9531"/>
                  </a:cubicBezTo>
                  <a:lnTo>
                    <a:pt x="7138" y="16229"/>
                  </a:lnTo>
                  <a:lnTo>
                    <a:pt x="1437" y="20007"/>
                  </a:lnTo>
                  <a:cubicBezTo>
                    <a:pt x="533" y="20609"/>
                    <a:pt x="0" y="21629"/>
                    <a:pt x="0" y="22718"/>
                  </a:cubicBezTo>
                  <a:cubicBezTo>
                    <a:pt x="0" y="23807"/>
                    <a:pt x="533" y="24827"/>
                    <a:pt x="1437" y="25430"/>
                  </a:cubicBezTo>
                  <a:lnTo>
                    <a:pt x="7138" y="29207"/>
                  </a:lnTo>
                  <a:lnTo>
                    <a:pt x="5771" y="35905"/>
                  </a:lnTo>
                  <a:cubicBezTo>
                    <a:pt x="5562" y="36971"/>
                    <a:pt x="5910" y="38083"/>
                    <a:pt x="6674" y="38848"/>
                  </a:cubicBezTo>
                  <a:cubicBezTo>
                    <a:pt x="7294" y="39486"/>
                    <a:pt x="8156" y="39805"/>
                    <a:pt x="9015" y="39805"/>
                  </a:cubicBezTo>
                  <a:cubicBezTo>
                    <a:pt x="9217" y="39805"/>
                    <a:pt x="9419" y="39787"/>
                    <a:pt x="9618" y="39752"/>
                  </a:cubicBezTo>
                  <a:lnTo>
                    <a:pt x="16315" y="38384"/>
                  </a:lnTo>
                  <a:lnTo>
                    <a:pt x="20093" y="44086"/>
                  </a:lnTo>
                  <a:cubicBezTo>
                    <a:pt x="20695" y="44989"/>
                    <a:pt x="21715" y="45546"/>
                    <a:pt x="22804" y="45546"/>
                  </a:cubicBezTo>
                  <a:cubicBezTo>
                    <a:pt x="23894" y="45546"/>
                    <a:pt x="24913" y="44989"/>
                    <a:pt x="25516" y="44086"/>
                  </a:cubicBezTo>
                  <a:lnTo>
                    <a:pt x="29293" y="38384"/>
                  </a:lnTo>
                  <a:lnTo>
                    <a:pt x="35991" y="39752"/>
                  </a:lnTo>
                  <a:cubicBezTo>
                    <a:pt x="36190" y="39787"/>
                    <a:pt x="36391" y="39805"/>
                    <a:pt x="36592" y="39805"/>
                  </a:cubicBezTo>
                  <a:cubicBezTo>
                    <a:pt x="37446" y="39805"/>
                    <a:pt x="38296" y="39486"/>
                    <a:pt x="38934" y="38848"/>
                  </a:cubicBezTo>
                  <a:cubicBezTo>
                    <a:pt x="39699" y="38083"/>
                    <a:pt x="40024" y="36971"/>
                    <a:pt x="39815" y="35905"/>
                  </a:cubicBezTo>
                  <a:lnTo>
                    <a:pt x="38471" y="29207"/>
                  </a:lnTo>
                  <a:lnTo>
                    <a:pt x="44149" y="25430"/>
                  </a:lnTo>
                  <a:cubicBezTo>
                    <a:pt x="45053" y="24827"/>
                    <a:pt x="45609" y="23807"/>
                    <a:pt x="45609" y="22718"/>
                  </a:cubicBezTo>
                  <a:cubicBezTo>
                    <a:pt x="45609" y="21629"/>
                    <a:pt x="45053" y="20609"/>
                    <a:pt x="44149" y="20007"/>
                  </a:cubicBezTo>
                  <a:lnTo>
                    <a:pt x="38471" y="16229"/>
                  </a:lnTo>
                  <a:lnTo>
                    <a:pt x="39815" y="9531"/>
                  </a:lnTo>
                  <a:cubicBezTo>
                    <a:pt x="40047" y="8465"/>
                    <a:pt x="39699" y="7353"/>
                    <a:pt x="38934" y="6588"/>
                  </a:cubicBezTo>
                  <a:cubicBezTo>
                    <a:pt x="38303" y="5976"/>
                    <a:pt x="37449" y="5646"/>
                    <a:pt x="36610" y="5646"/>
                  </a:cubicBezTo>
                  <a:cubicBezTo>
                    <a:pt x="36402" y="5646"/>
                    <a:pt x="36194" y="5666"/>
                    <a:pt x="35991" y="5707"/>
                  </a:cubicBezTo>
                  <a:lnTo>
                    <a:pt x="29293" y="7052"/>
                  </a:lnTo>
                  <a:lnTo>
                    <a:pt x="25516" y="1374"/>
                  </a:lnTo>
                  <a:cubicBezTo>
                    <a:pt x="24913" y="458"/>
                    <a:pt x="23853" y="1"/>
                    <a:pt x="2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1767903" y="-878534"/>
              <a:ext cx="285163" cy="281317"/>
            </a:xfrm>
            <a:custGeom>
              <a:avLst/>
              <a:gdLst/>
              <a:ahLst/>
              <a:cxnLst/>
              <a:rect l="l" t="t" r="r" b="b"/>
              <a:pathLst>
                <a:path w="36108" h="35621" extrusionOk="0">
                  <a:moveTo>
                    <a:pt x="19399" y="0"/>
                  </a:moveTo>
                  <a:cubicBezTo>
                    <a:pt x="18630" y="0"/>
                    <a:pt x="17861" y="273"/>
                    <a:pt x="17266" y="783"/>
                  </a:cubicBezTo>
                  <a:lnTo>
                    <a:pt x="12979" y="4491"/>
                  </a:lnTo>
                  <a:lnTo>
                    <a:pt x="7394" y="3425"/>
                  </a:lnTo>
                  <a:cubicBezTo>
                    <a:pt x="7206" y="3390"/>
                    <a:pt x="7015" y="3374"/>
                    <a:pt x="6824" y="3374"/>
                  </a:cubicBezTo>
                  <a:cubicBezTo>
                    <a:pt x="5976" y="3374"/>
                    <a:pt x="5121" y="3704"/>
                    <a:pt x="4497" y="4328"/>
                  </a:cubicBezTo>
                  <a:cubicBezTo>
                    <a:pt x="3732" y="5093"/>
                    <a:pt x="3384" y="6182"/>
                    <a:pt x="3593" y="7249"/>
                  </a:cubicBezTo>
                  <a:lnTo>
                    <a:pt x="4659" y="12811"/>
                  </a:lnTo>
                  <a:lnTo>
                    <a:pt x="951" y="17098"/>
                  </a:lnTo>
                  <a:cubicBezTo>
                    <a:pt x="256" y="17909"/>
                    <a:pt x="1" y="19021"/>
                    <a:pt x="279" y="20064"/>
                  </a:cubicBezTo>
                  <a:cubicBezTo>
                    <a:pt x="557" y="21107"/>
                    <a:pt x="1322" y="21942"/>
                    <a:pt x="2341" y="22312"/>
                  </a:cubicBezTo>
                  <a:lnTo>
                    <a:pt x="7695" y="24166"/>
                  </a:lnTo>
                  <a:lnTo>
                    <a:pt x="9572" y="29520"/>
                  </a:lnTo>
                  <a:cubicBezTo>
                    <a:pt x="9920" y="30540"/>
                    <a:pt x="10754" y="31304"/>
                    <a:pt x="11797" y="31582"/>
                  </a:cubicBezTo>
                  <a:cubicBezTo>
                    <a:pt x="12070" y="31659"/>
                    <a:pt x="12354" y="31697"/>
                    <a:pt x="12640" y="31697"/>
                  </a:cubicBezTo>
                  <a:cubicBezTo>
                    <a:pt x="13394" y="31697"/>
                    <a:pt x="14158" y="31432"/>
                    <a:pt x="14763" y="30910"/>
                  </a:cubicBezTo>
                  <a:lnTo>
                    <a:pt x="19051" y="27225"/>
                  </a:lnTo>
                  <a:lnTo>
                    <a:pt x="23639" y="28083"/>
                  </a:lnTo>
                  <a:lnTo>
                    <a:pt x="30221" y="34665"/>
                  </a:lnTo>
                  <a:cubicBezTo>
                    <a:pt x="30858" y="35302"/>
                    <a:pt x="31693" y="35621"/>
                    <a:pt x="32527" y="35621"/>
                  </a:cubicBezTo>
                  <a:cubicBezTo>
                    <a:pt x="33361" y="35621"/>
                    <a:pt x="34196" y="35302"/>
                    <a:pt x="34833" y="34665"/>
                  </a:cubicBezTo>
                  <a:cubicBezTo>
                    <a:pt x="36108" y="33390"/>
                    <a:pt x="36108" y="31327"/>
                    <a:pt x="34833" y="30053"/>
                  </a:cubicBezTo>
                  <a:lnTo>
                    <a:pt x="28251" y="23471"/>
                  </a:lnTo>
                  <a:lnTo>
                    <a:pt x="27371" y="18906"/>
                  </a:lnTo>
                  <a:lnTo>
                    <a:pt x="31079" y="14595"/>
                  </a:lnTo>
                  <a:cubicBezTo>
                    <a:pt x="31774" y="13784"/>
                    <a:pt x="32029" y="12671"/>
                    <a:pt x="31751" y="11629"/>
                  </a:cubicBezTo>
                  <a:cubicBezTo>
                    <a:pt x="31473" y="10586"/>
                    <a:pt x="30708" y="9751"/>
                    <a:pt x="29688" y="9404"/>
                  </a:cubicBezTo>
                  <a:lnTo>
                    <a:pt x="24335" y="7527"/>
                  </a:lnTo>
                  <a:lnTo>
                    <a:pt x="22457" y="2173"/>
                  </a:lnTo>
                  <a:cubicBezTo>
                    <a:pt x="22110" y="1153"/>
                    <a:pt x="21276" y="389"/>
                    <a:pt x="20233" y="111"/>
                  </a:cubicBezTo>
                  <a:cubicBezTo>
                    <a:pt x="19960" y="36"/>
                    <a:pt x="19680" y="0"/>
                    <a:pt x="19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1768085" y="-281412"/>
              <a:ext cx="285163" cy="281348"/>
            </a:xfrm>
            <a:custGeom>
              <a:avLst/>
              <a:gdLst/>
              <a:ahLst/>
              <a:cxnLst/>
              <a:rect l="l" t="t" r="r" b="b"/>
              <a:pathLst>
                <a:path w="36108" h="35625" extrusionOk="0">
                  <a:moveTo>
                    <a:pt x="32550" y="0"/>
                  </a:moveTo>
                  <a:cubicBezTo>
                    <a:pt x="31716" y="0"/>
                    <a:pt x="30881" y="319"/>
                    <a:pt x="30244" y="956"/>
                  </a:cubicBezTo>
                  <a:lnTo>
                    <a:pt x="23662" y="7538"/>
                  </a:lnTo>
                  <a:lnTo>
                    <a:pt x="19074" y="8419"/>
                  </a:lnTo>
                  <a:lnTo>
                    <a:pt x="14786" y="4711"/>
                  </a:lnTo>
                  <a:cubicBezTo>
                    <a:pt x="14194" y="4203"/>
                    <a:pt x="13442" y="3918"/>
                    <a:pt x="12673" y="3918"/>
                  </a:cubicBezTo>
                  <a:cubicBezTo>
                    <a:pt x="12389" y="3918"/>
                    <a:pt x="12102" y="3957"/>
                    <a:pt x="11820" y="4039"/>
                  </a:cubicBezTo>
                  <a:cubicBezTo>
                    <a:pt x="10777" y="4317"/>
                    <a:pt x="9943" y="5082"/>
                    <a:pt x="9572" y="6101"/>
                  </a:cubicBezTo>
                  <a:lnTo>
                    <a:pt x="7718" y="11455"/>
                  </a:lnTo>
                  <a:lnTo>
                    <a:pt x="2364" y="13332"/>
                  </a:lnTo>
                  <a:cubicBezTo>
                    <a:pt x="1345" y="13680"/>
                    <a:pt x="557" y="14514"/>
                    <a:pt x="279" y="15557"/>
                  </a:cubicBezTo>
                  <a:cubicBezTo>
                    <a:pt x="1" y="16600"/>
                    <a:pt x="255" y="17712"/>
                    <a:pt x="974" y="18523"/>
                  </a:cubicBezTo>
                  <a:lnTo>
                    <a:pt x="4659" y="22811"/>
                  </a:lnTo>
                  <a:lnTo>
                    <a:pt x="3616" y="28373"/>
                  </a:lnTo>
                  <a:cubicBezTo>
                    <a:pt x="3407" y="29439"/>
                    <a:pt x="3755" y="30528"/>
                    <a:pt x="4520" y="31293"/>
                  </a:cubicBezTo>
                  <a:cubicBezTo>
                    <a:pt x="5144" y="31917"/>
                    <a:pt x="5999" y="32247"/>
                    <a:pt x="6847" y="32247"/>
                  </a:cubicBezTo>
                  <a:cubicBezTo>
                    <a:pt x="7038" y="32247"/>
                    <a:pt x="7229" y="32231"/>
                    <a:pt x="7417" y="32196"/>
                  </a:cubicBezTo>
                  <a:lnTo>
                    <a:pt x="12979" y="31130"/>
                  </a:lnTo>
                  <a:lnTo>
                    <a:pt x="17266" y="34838"/>
                  </a:lnTo>
                  <a:cubicBezTo>
                    <a:pt x="17888" y="35360"/>
                    <a:pt x="18657" y="35625"/>
                    <a:pt x="19404" y="35625"/>
                  </a:cubicBezTo>
                  <a:cubicBezTo>
                    <a:pt x="19686" y="35625"/>
                    <a:pt x="19965" y="35587"/>
                    <a:pt x="20232" y="35511"/>
                  </a:cubicBezTo>
                  <a:cubicBezTo>
                    <a:pt x="21275" y="35232"/>
                    <a:pt x="22110" y="34468"/>
                    <a:pt x="22480" y="33448"/>
                  </a:cubicBezTo>
                  <a:lnTo>
                    <a:pt x="24358" y="28094"/>
                  </a:lnTo>
                  <a:lnTo>
                    <a:pt x="29688" y="26217"/>
                  </a:lnTo>
                  <a:cubicBezTo>
                    <a:pt x="30708" y="25870"/>
                    <a:pt x="31496" y="25035"/>
                    <a:pt x="31774" y="23992"/>
                  </a:cubicBezTo>
                  <a:cubicBezTo>
                    <a:pt x="32052" y="22950"/>
                    <a:pt x="31797" y="21837"/>
                    <a:pt x="31078" y="21026"/>
                  </a:cubicBezTo>
                  <a:lnTo>
                    <a:pt x="27394" y="16739"/>
                  </a:lnTo>
                  <a:lnTo>
                    <a:pt x="28251" y="12150"/>
                  </a:lnTo>
                  <a:lnTo>
                    <a:pt x="34856" y="5568"/>
                  </a:lnTo>
                  <a:cubicBezTo>
                    <a:pt x="36107" y="4294"/>
                    <a:pt x="36107" y="2231"/>
                    <a:pt x="34856" y="956"/>
                  </a:cubicBezTo>
                  <a:cubicBezTo>
                    <a:pt x="34219" y="319"/>
                    <a:pt x="33384" y="0"/>
                    <a:pt x="32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171966" y="-281277"/>
              <a:ext cx="285163" cy="281246"/>
            </a:xfrm>
            <a:custGeom>
              <a:avLst/>
              <a:gdLst/>
              <a:ahLst/>
              <a:cxnLst/>
              <a:rect l="l" t="t" r="r" b="b"/>
              <a:pathLst>
                <a:path w="36108" h="35612" extrusionOk="0">
                  <a:moveTo>
                    <a:pt x="3581" y="1"/>
                  </a:moveTo>
                  <a:cubicBezTo>
                    <a:pt x="2746" y="1"/>
                    <a:pt x="1912" y="314"/>
                    <a:pt x="1275" y="939"/>
                  </a:cubicBezTo>
                  <a:cubicBezTo>
                    <a:pt x="0" y="2214"/>
                    <a:pt x="0" y="4277"/>
                    <a:pt x="1275" y="5551"/>
                  </a:cubicBezTo>
                  <a:lnTo>
                    <a:pt x="7857" y="12133"/>
                  </a:lnTo>
                  <a:lnTo>
                    <a:pt x="8714" y="16722"/>
                  </a:lnTo>
                  <a:lnTo>
                    <a:pt x="5029" y="21009"/>
                  </a:lnTo>
                  <a:cubicBezTo>
                    <a:pt x="4311" y="21820"/>
                    <a:pt x="4079" y="22933"/>
                    <a:pt x="4334" y="23975"/>
                  </a:cubicBezTo>
                  <a:cubicBezTo>
                    <a:pt x="4612" y="25018"/>
                    <a:pt x="5400" y="25853"/>
                    <a:pt x="6420" y="26223"/>
                  </a:cubicBezTo>
                  <a:lnTo>
                    <a:pt x="11773" y="28077"/>
                  </a:lnTo>
                  <a:lnTo>
                    <a:pt x="13627" y="33431"/>
                  </a:lnTo>
                  <a:cubicBezTo>
                    <a:pt x="13998" y="34451"/>
                    <a:pt x="14832" y="35215"/>
                    <a:pt x="15875" y="35494"/>
                  </a:cubicBezTo>
                  <a:cubicBezTo>
                    <a:pt x="16150" y="35572"/>
                    <a:pt x="16437" y="35612"/>
                    <a:pt x="16727" y="35612"/>
                  </a:cubicBezTo>
                  <a:cubicBezTo>
                    <a:pt x="17467" y="35612"/>
                    <a:pt x="18226" y="35354"/>
                    <a:pt x="18842" y="34821"/>
                  </a:cubicBezTo>
                  <a:lnTo>
                    <a:pt x="23129" y="31137"/>
                  </a:lnTo>
                  <a:lnTo>
                    <a:pt x="28691" y="32179"/>
                  </a:lnTo>
                  <a:cubicBezTo>
                    <a:pt x="28891" y="32220"/>
                    <a:pt x="29094" y="32239"/>
                    <a:pt x="29297" y="32239"/>
                  </a:cubicBezTo>
                  <a:cubicBezTo>
                    <a:pt x="30148" y="32239"/>
                    <a:pt x="30993" y="31894"/>
                    <a:pt x="31611" y="31276"/>
                  </a:cubicBezTo>
                  <a:cubicBezTo>
                    <a:pt x="32376" y="30511"/>
                    <a:pt x="32700" y="29422"/>
                    <a:pt x="32492" y="28379"/>
                  </a:cubicBezTo>
                  <a:lnTo>
                    <a:pt x="31449" y="22817"/>
                  </a:lnTo>
                  <a:lnTo>
                    <a:pt x="35134" y="18506"/>
                  </a:lnTo>
                  <a:cubicBezTo>
                    <a:pt x="35852" y="17695"/>
                    <a:pt x="36107" y="16583"/>
                    <a:pt x="35829" y="15540"/>
                  </a:cubicBezTo>
                  <a:cubicBezTo>
                    <a:pt x="35551" y="14497"/>
                    <a:pt x="34763" y="13663"/>
                    <a:pt x="33743" y="13315"/>
                  </a:cubicBezTo>
                  <a:lnTo>
                    <a:pt x="28413" y="11438"/>
                  </a:lnTo>
                  <a:lnTo>
                    <a:pt x="26536" y="6084"/>
                  </a:lnTo>
                  <a:cubicBezTo>
                    <a:pt x="26165" y="5065"/>
                    <a:pt x="25331" y="4300"/>
                    <a:pt x="24311" y="4022"/>
                  </a:cubicBezTo>
                  <a:cubicBezTo>
                    <a:pt x="24026" y="3947"/>
                    <a:pt x="23740" y="3911"/>
                    <a:pt x="23457" y="3911"/>
                  </a:cubicBezTo>
                  <a:cubicBezTo>
                    <a:pt x="22681" y="3911"/>
                    <a:pt x="21933" y="4184"/>
                    <a:pt x="21321" y="4694"/>
                  </a:cubicBezTo>
                  <a:lnTo>
                    <a:pt x="17034" y="8402"/>
                  </a:lnTo>
                  <a:lnTo>
                    <a:pt x="12468" y="7521"/>
                  </a:lnTo>
                  <a:lnTo>
                    <a:pt x="5887" y="939"/>
                  </a:lnTo>
                  <a:cubicBezTo>
                    <a:pt x="5249" y="314"/>
                    <a:pt x="4415"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171966" y="-878463"/>
              <a:ext cx="285163" cy="281246"/>
            </a:xfrm>
            <a:custGeom>
              <a:avLst/>
              <a:gdLst/>
              <a:ahLst/>
              <a:cxnLst/>
              <a:rect l="l" t="t" r="r" b="b"/>
              <a:pathLst>
                <a:path w="36108" h="35612" extrusionOk="0">
                  <a:moveTo>
                    <a:pt x="16737" y="0"/>
                  </a:moveTo>
                  <a:cubicBezTo>
                    <a:pt x="16448" y="0"/>
                    <a:pt x="16158" y="41"/>
                    <a:pt x="15875" y="125"/>
                  </a:cubicBezTo>
                  <a:cubicBezTo>
                    <a:pt x="14832" y="403"/>
                    <a:pt x="13998" y="1168"/>
                    <a:pt x="13627" y="2187"/>
                  </a:cubicBezTo>
                  <a:lnTo>
                    <a:pt x="11773" y="7541"/>
                  </a:lnTo>
                  <a:lnTo>
                    <a:pt x="6420" y="9395"/>
                  </a:lnTo>
                  <a:cubicBezTo>
                    <a:pt x="5400" y="9742"/>
                    <a:pt x="4612" y="10600"/>
                    <a:pt x="4357" y="11620"/>
                  </a:cubicBezTo>
                  <a:cubicBezTo>
                    <a:pt x="4079" y="12662"/>
                    <a:pt x="4311" y="13775"/>
                    <a:pt x="5029" y="14609"/>
                  </a:cubicBezTo>
                  <a:lnTo>
                    <a:pt x="8714" y="18897"/>
                  </a:lnTo>
                  <a:lnTo>
                    <a:pt x="7857" y="23462"/>
                  </a:lnTo>
                  <a:lnTo>
                    <a:pt x="1275" y="30044"/>
                  </a:lnTo>
                  <a:cubicBezTo>
                    <a:pt x="0" y="31318"/>
                    <a:pt x="0" y="33381"/>
                    <a:pt x="1275" y="34656"/>
                  </a:cubicBezTo>
                  <a:cubicBezTo>
                    <a:pt x="1912" y="35293"/>
                    <a:pt x="2746" y="35612"/>
                    <a:pt x="3581" y="35612"/>
                  </a:cubicBezTo>
                  <a:cubicBezTo>
                    <a:pt x="4415" y="35612"/>
                    <a:pt x="5249" y="35293"/>
                    <a:pt x="5887" y="34656"/>
                  </a:cubicBezTo>
                  <a:lnTo>
                    <a:pt x="12468" y="28074"/>
                  </a:lnTo>
                  <a:lnTo>
                    <a:pt x="17034" y="27216"/>
                  </a:lnTo>
                  <a:lnTo>
                    <a:pt x="21344" y="30901"/>
                  </a:lnTo>
                  <a:cubicBezTo>
                    <a:pt x="21954" y="31443"/>
                    <a:pt x="22724" y="31700"/>
                    <a:pt x="23483" y="31700"/>
                  </a:cubicBezTo>
                  <a:cubicBezTo>
                    <a:pt x="23764" y="31700"/>
                    <a:pt x="24042" y="31665"/>
                    <a:pt x="24311" y="31597"/>
                  </a:cubicBezTo>
                  <a:cubicBezTo>
                    <a:pt x="25354" y="31318"/>
                    <a:pt x="26188" y="30531"/>
                    <a:pt x="26536" y="29511"/>
                  </a:cubicBezTo>
                  <a:lnTo>
                    <a:pt x="28413" y="24181"/>
                  </a:lnTo>
                  <a:lnTo>
                    <a:pt x="33766" y="22303"/>
                  </a:lnTo>
                  <a:cubicBezTo>
                    <a:pt x="34786" y="21956"/>
                    <a:pt x="35551" y="21121"/>
                    <a:pt x="35829" y="20079"/>
                  </a:cubicBezTo>
                  <a:cubicBezTo>
                    <a:pt x="36107" y="19036"/>
                    <a:pt x="35852" y="17923"/>
                    <a:pt x="35157" y="17112"/>
                  </a:cubicBezTo>
                  <a:lnTo>
                    <a:pt x="31449" y="12802"/>
                  </a:lnTo>
                  <a:lnTo>
                    <a:pt x="32515" y="7240"/>
                  </a:lnTo>
                  <a:cubicBezTo>
                    <a:pt x="32700" y="6173"/>
                    <a:pt x="32376" y="5084"/>
                    <a:pt x="31611" y="4343"/>
                  </a:cubicBezTo>
                  <a:cubicBezTo>
                    <a:pt x="30993" y="3725"/>
                    <a:pt x="30148" y="3379"/>
                    <a:pt x="29297" y="3379"/>
                  </a:cubicBezTo>
                  <a:cubicBezTo>
                    <a:pt x="29094" y="3379"/>
                    <a:pt x="28891" y="3399"/>
                    <a:pt x="28691" y="3439"/>
                  </a:cubicBezTo>
                  <a:lnTo>
                    <a:pt x="23129" y="4482"/>
                  </a:lnTo>
                  <a:lnTo>
                    <a:pt x="18842" y="797"/>
                  </a:lnTo>
                  <a:cubicBezTo>
                    <a:pt x="18239" y="278"/>
                    <a:pt x="17490" y="0"/>
                    <a:pt x="16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1095826" y="-516552"/>
              <a:ext cx="207736" cy="154475"/>
            </a:xfrm>
            <a:custGeom>
              <a:avLst/>
              <a:gdLst/>
              <a:ahLst/>
              <a:cxnLst/>
              <a:rect l="l" t="t" r="r" b="b"/>
              <a:pathLst>
                <a:path w="26304" h="19560" extrusionOk="0">
                  <a:moveTo>
                    <a:pt x="16292" y="0"/>
                  </a:moveTo>
                  <a:cubicBezTo>
                    <a:pt x="14508" y="0"/>
                    <a:pt x="13048" y="1460"/>
                    <a:pt x="13048" y="3268"/>
                  </a:cubicBezTo>
                  <a:lnTo>
                    <a:pt x="13048" y="6512"/>
                  </a:lnTo>
                  <a:lnTo>
                    <a:pt x="3268" y="6512"/>
                  </a:lnTo>
                  <a:cubicBezTo>
                    <a:pt x="1460" y="6512"/>
                    <a:pt x="0" y="7972"/>
                    <a:pt x="0" y="9780"/>
                  </a:cubicBezTo>
                  <a:cubicBezTo>
                    <a:pt x="0" y="11588"/>
                    <a:pt x="1460" y="13048"/>
                    <a:pt x="3268" y="13048"/>
                  </a:cubicBezTo>
                  <a:lnTo>
                    <a:pt x="13048" y="13048"/>
                  </a:lnTo>
                  <a:lnTo>
                    <a:pt x="13048" y="16292"/>
                  </a:lnTo>
                  <a:cubicBezTo>
                    <a:pt x="13048" y="18100"/>
                    <a:pt x="14508" y="19560"/>
                    <a:pt x="16292" y="19560"/>
                  </a:cubicBezTo>
                  <a:cubicBezTo>
                    <a:pt x="18100" y="19560"/>
                    <a:pt x="19560" y="18100"/>
                    <a:pt x="19560" y="16292"/>
                  </a:cubicBezTo>
                  <a:lnTo>
                    <a:pt x="19560" y="13048"/>
                  </a:lnTo>
                  <a:lnTo>
                    <a:pt x="23036" y="13048"/>
                  </a:lnTo>
                  <a:cubicBezTo>
                    <a:pt x="24844" y="13048"/>
                    <a:pt x="26304" y="11588"/>
                    <a:pt x="26304" y="9780"/>
                  </a:cubicBezTo>
                  <a:cubicBezTo>
                    <a:pt x="26304" y="7972"/>
                    <a:pt x="24844" y="6512"/>
                    <a:pt x="23036" y="6512"/>
                  </a:cubicBezTo>
                  <a:lnTo>
                    <a:pt x="19560" y="6512"/>
                  </a:lnTo>
                  <a:lnTo>
                    <a:pt x="19560" y="3268"/>
                  </a:lnTo>
                  <a:cubicBezTo>
                    <a:pt x="19560" y="1460"/>
                    <a:pt x="18100" y="0"/>
                    <a:pt x="16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1766624" y="-516552"/>
              <a:ext cx="207562" cy="154475"/>
            </a:xfrm>
            <a:custGeom>
              <a:avLst/>
              <a:gdLst/>
              <a:ahLst/>
              <a:cxnLst/>
              <a:rect l="l" t="t" r="r" b="b"/>
              <a:pathLst>
                <a:path w="26282" h="19560" extrusionOk="0">
                  <a:moveTo>
                    <a:pt x="9989" y="0"/>
                  </a:moveTo>
                  <a:cubicBezTo>
                    <a:pt x="8182" y="0"/>
                    <a:pt x="6722" y="1460"/>
                    <a:pt x="6722" y="3268"/>
                  </a:cubicBezTo>
                  <a:lnTo>
                    <a:pt x="6722" y="6512"/>
                  </a:lnTo>
                  <a:lnTo>
                    <a:pt x="3245" y="6512"/>
                  </a:lnTo>
                  <a:cubicBezTo>
                    <a:pt x="1461" y="6512"/>
                    <a:pt x="1" y="7972"/>
                    <a:pt x="1" y="9780"/>
                  </a:cubicBezTo>
                  <a:cubicBezTo>
                    <a:pt x="1" y="11588"/>
                    <a:pt x="1461" y="13048"/>
                    <a:pt x="3245" y="13048"/>
                  </a:cubicBezTo>
                  <a:lnTo>
                    <a:pt x="6722" y="13048"/>
                  </a:lnTo>
                  <a:lnTo>
                    <a:pt x="6722" y="16292"/>
                  </a:lnTo>
                  <a:cubicBezTo>
                    <a:pt x="6722" y="18100"/>
                    <a:pt x="8182" y="19560"/>
                    <a:pt x="9989" y="19560"/>
                  </a:cubicBezTo>
                  <a:cubicBezTo>
                    <a:pt x="11797" y="19560"/>
                    <a:pt x="13257" y="18100"/>
                    <a:pt x="13257" y="16292"/>
                  </a:cubicBezTo>
                  <a:lnTo>
                    <a:pt x="13257" y="13048"/>
                  </a:lnTo>
                  <a:lnTo>
                    <a:pt x="23037" y="13048"/>
                  </a:lnTo>
                  <a:cubicBezTo>
                    <a:pt x="24822" y="13048"/>
                    <a:pt x="26282" y="11588"/>
                    <a:pt x="26282" y="9780"/>
                  </a:cubicBezTo>
                  <a:cubicBezTo>
                    <a:pt x="26282" y="7972"/>
                    <a:pt x="24822" y="6512"/>
                    <a:pt x="23037" y="6512"/>
                  </a:cubicBezTo>
                  <a:lnTo>
                    <a:pt x="13257" y="6512"/>
                  </a:lnTo>
                  <a:lnTo>
                    <a:pt x="13257" y="3268"/>
                  </a:lnTo>
                  <a:cubicBezTo>
                    <a:pt x="13257" y="1460"/>
                    <a:pt x="11797" y="0"/>
                    <a:pt x="9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404594" y="-878581"/>
              <a:ext cx="154483" cy="207744"/>
            </a:xfrm>
            <a:custGeom>
              <a:avLst/>
              <a:gdLst/>
              <a:ahLst/>
              <a:cxnLst/>
              <a:rect l="l" t="t" r="r" b="b"/>
              <a:pathLst>
                <a:path w="19561" h="26305" extrusionOk="0">
                  <a:moveTo>
                    <a:pt x="9780" y="1"/>
                  </a:moveTo>
                  <a:cubicBezTo>
                    <a:pt x="7973" y="1"/>
                    <a:pt x="6513" y="1461"/>
                    <a:pt x="6513" y="3268"/>
                  </a:cubicBezTo>
                  <a:lnTo>
                    <a:pt x="6513" y="6745"/>
                  </a:lnTo>
                  <a:lnTo>
                    <a:pt x="3245" y="6745"/>
                  </a:lnTo>
                  <a:cubicBezTo>
                    <a:pt x="1461" y="6745"/>
                    <a:pt x="0" y="8205"/>
                    <a:pt x="0" y="9989"/>
                  </a:cubicBezTo>
                  <a:cubicBezTo>
                    <a:pt x="0" y="11797"/>
                    <a:pt x="1461" y="13257"/>
                    <a:pt x="3245" y="13257"/>
                  </a:cubicBezTo>
                  <a:lnTo>
                    <a:pt x="6513" y="13257"/>
                  </a:lnTo>
                  <a:lnTo>
                    <a:pt x="6513" y="23037"/>
                  </a:lnTo>
                  <a:cubicBezTo>
                    <a:pt x="6513" y="24844"/>
                    <a:pt x="7973" y="26304"/>
                    <a:pt x="9780" y="26304"/>
                  </a:cubicBezTo>
                  <a:cubicBezTo>
                    <a:pt x="11565" y="26304"/>
                    <a:pt x="13025" y="24844"/>
                    <a:pt x="13025" y="23037"/>
                  </a:cubicBezTo>
                  <a:lnTo>
                    <a:pt x="13025" y="13257"/>
                  </a:lnTo>
                  <a:lnTo>
                    <a:pt x="16293" y="13257"/>
                  </a:lnTo>
                  <a:cubicBezTo>
                    <a:pt x="18100" y="13257"/>
                    <a:pt x="19560" y="11797"/>
                    <a:pt x="19560" y="9989"/>
                  </a:cubicBezTo>
                  <a:cubicBezTo>
                    <a:pt x="19560" y="8205"/>
                    <a:pt x="18100" y="6745"/>
                    <a:pt x="16293" y="6745"/>
                  </a:cubicBezTo>
                  <a:lnTo>
                    <a:pt x="13025" y="6745"/>
                  </a:lnTo>
                  <a:lnTo>
                    <a:pt x="13025" y="3268"/>
                  </a:lnTo>
                  <a:cubicBezTo>
                    <a:pt x="13025" y="1461"/>
                    <a:pt x="11565" y="1"/>
                    <a:pt x="9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1404594" y="-207609"/>
              <a:ext cx="154483" cy="207562"/>
            </a:xfrm>
            <a:custGeom>
              <a:avLst/>
              <a:gdLst/>
              <a:ahLst/>
              <a:cxnLst/>
              <a:rect l="l" t="t" r="r" b="b"/>
              <a:pathLst>
                <a:path w="19561" h="26282" extrusionOk="0">
                  <a:moveTo>
                    <a:pt x="9780" y="1"/>
                  </a:moveTo>
                  <a:cubicBezTo>
                    <a:pt x="7973" y="1"/>
                    <a:pt x="6513" y="1438"/>
                    <a:pt x="6513" y="3245"/>
                  </a:cubicBezTo>
                  <a:lnTo>
                    <a:pt x="6513" y="13025"/>
                  </a:lnTo>
                  <a:lnTo>
                    <a:pt x="3245" y="13025"/>
                  </a:lnTo>
                  <a:cubicBezTo>
                    <a:pt x="1461" y="13025"/>
                    <a:pt x="0" y="14485"/>
                    <a:pt x="0" y="16293"/>
                  </a:cubicBezTo>
                  <a:cubicBezTo>
                    <a:pt x="0" y="18101"/>
                    <a:pt x="1461" y="19537"/>
                    <a:pt x="3245" y="19537"/>
                  </a:cubicBezTo>
                  <a:lnTo>
                    <a:pt x="6513" y="19537"/>
                  </a:lnTo>
                  <a:lnTo>
                    <a:pt x="6513" y="23014"/>
                  </a:lnTo>
                  <a:cubicBezTo>
                    <a:pt x="6513" y="24821"/>
                    <a:pt x="7973" y="26281"/>
                    <a:pt x="9780" y="26281"/>
                  </a:cubicBezTo>
                  <a:cubicBezTo>
                    <a:pt x="11565" y="26281"/>
                    <a:pt x="13025" y="24821"/>
                    <a:pt x="13025" y="23014"/>
                  </a:cubicBezTo>
                  <a:lnTo>
                    <a:pt x="13025" y="19537"/>
                  </a:lnTo>
                  <a:lnTo>
                    <a:pt x="16293" y="19537"/>
                  </a:lnTo>
                  <a:cubicBezTo>
                    <a:pt x="18100" y="19537"/>
                    <a:pt x="19560" y="18101"/>
                    <a:pt x="19560" y="16293"/>
                  </a:cubicBezTo>
                  <a:cubicBezTo>
                    <a:pt x="19560" y="14485"/>
                    <a:pt x="18100" y="13025"/>
                    <a:pt x="16293" y="13025"/>
                  </a:cubicBezTo>
                  <a:lnTo>
                    <a:pt x="13025" y="13025"/>
                  </a:lnTo>
                  <a:lnTo>
                    <a:pt x="13025" y="3245"/>
                  </a:lnTo>
                  <a:cubicBezTo>
                    <a:pt x="13025" y="1438"/>
                    <a:pt x="11565" y="1"/>
                    <a:pt x="9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1610498" y="-567988"/>
              <a:ext cx="51436" cy="51444"/>
            </a:xfrm>
            <a:custGeom>
              <a:avLst/>
              <a:gdLst/>
              <a:ahLst/>
              <a:cxnLst/>
              <a:rect l="l" t="t" r="r" b="b"/>
              <a:pathLst>
                <a:path w="6513" h="6514" extrusionOk="0">
                  <a:moveTo>
                    <a:pt x="3268" y="1"/>
                  </a:moveTo>
                  <a:cubicBezTo>
                    <a:pt x="1460" y="1"/>
                    <a:pt x="0" y="1461"/>
                    <a:pt x="0" y="3269"/>
                  </a:cubicBezTo>
                  <a:cubicBezTo>
                    <a:pt x="0" y="5053"/>
                    <a:pt x="1460" y="6513"/>
                    <a:pt x="3268" y="6513"/>
                  </a:cubicBezTo>
                  <a:cubicBezTo>
                    <a:pt x="5053" y="6513"/>
                    <a:pt x="6513" y="5053"/>
                    <a:pt x="6513" y="3269"/>
                  </a:cubicBezTo>
                  <a:cubicBezTo>
                    <a:pt x="6513" y="1461"/>
                    <a:pt x="5053"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1610498" y="-362085"/>
              <a:ext cx="51436" cy="51444"/>
            </a:xfrm>
            <a:custGeom>
              <a:avLst/>
              <a:gdLst/>
              <a:ahLst/>
              <a:cxnLst/>
              <a:rect l="l" t="t" r="r" b="b"/>
              <a:pathLst>
                <a:path w="6513" h="6514" extrusionOk="0">
                  <a:moveTo>
                    <a:pt x="3268" y="1"/>
                  </a:moveTo>
                  <a:cubicBezTo>
                    <a:pt x="1460" y="1"/>
                    <a:pt x="0" y="1461"/>
                    <a:pt x="0" y="3269"/>
                  </a:cubicBezTo>
                  <a:cubicBezTo>
                    <a:pt x="0" y="5053"/>
                    <a:pt x="1460" y="6513"/>
                    <a:pt x="3268" y="6513"/>
                  </a:cubicBezTo>
                  <a:cubicBezTo>
                    <a:pt x="5053" y="6513"/>
                    <a:pt x="6513" y="5053"/>
                    <a:pt x="6513" y="3269"/>
                  </a:cubicBezTo>
                  <a:cubicBezTo>
                    <a:pt x="6513" y="1461"/>
                    <a:pt x="5053"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1456023" y="-207609"/>
              <a:ext cx="51436" cy="51436"/>
            </a:xfrm>
            <a:custGeom>
              <a:avLst/>
              <a:gdLst/>
              <a:ahLst/>
              <a:cxnLst/>
              <a:rect l="l" t="t" r="r" b="b"/>
              <a:pathLst>
                <a:path w="6513" h="6513" extrusionOk="0">
                  <a:moveTo>
                    <a:pt x="3245" y="1"/>
                  </a:moveTo>
                  <a:cubicBezTo>
                    <a:pt x="1437" y="1"/>
                    <a:pt x="0" y="1461"/>
                    <a:pt x="0" y="3245"/>
                  </a:cubicBezTo>
                  <a:cubicBezTo>
                    <a:pt x="0" y="5053"/>
                    <a:pt x="1437" y="6513"/>
                    <a:pt x="3245" y="6513"/>
                  </a:cubicBezTo>
                  <a:cubicBezTo>
                    <a:pt x="5052" y="6513"/>
                    <a:pt x="6512" y="5053"/>
                    <a:pt x="6512" y="3245"/>
                  </a:cubicBezTo>
                  <a:cubicBezTo>
                    <a:pt x="6512" y="1461"/>
                    <a:pt x="5052" y="1"/>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1250119" y="-207609"/>
              <a:ext cx="51436" cy="51436"/>
            </a:xfrm>
            <a:custGeom>
              <a:avLst/>
              <a:gdLst/>
              <a:ahLst/>
              <a:cxnLst/>
              <a:rect l="l" t="t" r="r" b="b"/>
              <a:pathLst>
                <a:path w="6513" h="6513" extrusionOk="0">
                  <a:moveTo>
                    <a:pt x="3245" y="1"/>
                  </a:moveTo>
                  <a:cubicBezTo>
                    <a:pt x="1437" y="1"/>
                    <a:pt x="0" y="1461"/>
                    <a:pt x="0" y="3245"/>
                  </a:cubicBezTo>
                  <a:cubicBezTo>
                    <a:pt x="0" y="5053"/>
                    <a:pt x="1437" y="6513"/>
                    <a:pt x="3245" y="6513"/>
                  </a:cubicBezTo>
                  <a:cubicBezTo>
                    <a:pt x="5053" y="6513"/>
                    <a:pt x="6513" y="5053"/>
                    <a:pt x="6513" y="3245"/>
                  </a:cubicBezTo>
                  <a:cubicBezTo>
                    <a:pt x="6513" y="1461"/>
                    <a:pt x="5053" y="1"/>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1095826" y="-362085"/>
              <a:ext cx="51618" cy="51444"/>
            </a:xfrm>
            <a:custGeom>
              <a:avLst/>
              <a:gdLst/>
              <a:ahLst/>
              <a:cxnLst/>
              <a:rect l="l" t="t" r="r" b="b"/>
              <a:pathLst>
                <a:path w="6536" h="6514" extrusionOk="0">
                  <a:moveTo>
                    <a:pt x="3268" y="1"/>
                  </a:moveTo>
                  <a:cubicBezTo>
                    <a:pt x="1460" y="1"/>
                    <a:pt x="0" y="1461"/>
                    <a:pt x="0" y="3269"/>
                  </a:cubicBezTo>
                  <a:cubicBezTo>
                    <a:pt x="0" y="5053"/>
                    <a:pt x="1460" y="6513"/>
                    <a:pt x="3268" y="6513"/>
                  </a:cubicBezTo>
                  <a:cubicBezTo>
                    <a:pt x="5075" y="6513"/>
                    <a:pt x="6535" y="5053"/>
                    <a:pt x="6535" y="3269"/>
                  </a:cubicBezTo>
                  <a:cubicBezTo>
                    <a:pt x="6535" y="1461"/>
                    <a:pt x="5075"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1095826" y="-567988"/>
              <a:ext cx="51618" cy="51444"/>
            </a:xfrm>
            <a:custGeom>
              <a:avLst/>
              <a:gdLst/>
              <a:ahLst/>
              <a:cxnLst/>
              <a:rect l="l" t="t" r="r" b="b"/>
              <a:pathLst>
                <a:path w="6536" h="6514" extrusionOk="0">
                  <a:moveTo>
                    <a:pt x="3268" y="1"/>
                  </a:moveTo>
                  <a:cubicBezTo>
                    <a:pt x="1460" y="1"/>
                    <a:pt x="0" y="1461"/>
                    <a:pt x="0" y="3269"/>
                  </a:cubicBezTo>
                  <a:cubicBezTo>
                    <a:pt x="0" y="5053"/>
                    <a:pt x="1460" y="6513"/>
                    <a:pt x="3268" y="6513"/>
                  </a:cubicBezTo>
                  <a:cubicBezTo>
                    <a:pt x="5075" y="6513"/>
                    <a:pt x="6535" y="5053"/>
                    <a:pt x="6535" y="3269"/>
                  </a:cubicBezTo>
                  <a:cubicBezTo>
                    <a:pt x="6535" y="1461"/>
                    <a:pt x="5075"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1250119" y="-722455"/>
              <a:ext cx="51436" cy="51618"/>
            </a:xfrm>
            <a:custGeom>
              <a:avLst/>
              <a:gdLst/>
              <a:ahLst/>
              <a:cxnLst/>
              <a:rect l="l" t="t" r="r" b="b"/>
              <a:pathLst>
                <a:path w="6513" h="6536" extrusionOk="0">
                  <a:moveTo>
                    <a:pt x="3245" y="0"/>
                  </a:moveTo>
                  <a:cubicBezTo>
                    <a:pt x="1437" y="0"/>
                    <a:pt x="0" y="1460"/>
                    <a:pt x="0" y="3268"/>
                  </a:cubicBezTo>
                  <a:cubicBezTo>
                    <a:pt x="0" y="5075"/>
                    <a:pt x="1437" y="6535"/>
                    <a:pt x="3245" y="6535"/>
                  </a:cubicBezTo>
                  <a:cubicBezTo>
                    <a:pt x="5053" y="6535"/>
                    <a:pt x="6513" y="5075"/>
                    <a:pt x="6513" y="3268"/>
                  </a:cubicBezTo>
                  <a:cubicBezTo>
                    <a:pt x="6513" y="1460"/>
                    <a:pt x="5053"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1456023" y="-722455"/>
              <a:ext cx="51436" cy="51618"/>
            </a:xfrm>
            <a:custGeom>
              <a:avLst/>
              <a:gdLst/>
              <a:ahLst/>
              <a:cxnLst/>
              <a:rect l="l" t="t" r="r" b="b"/>
              <a:pathLst>
                <a:path w="6513" h="6536" extrusionOk="0">
                  <a:moveTo>
                    <a:pt x="3245" y="0"/>
                  </a:moveTo>
                  <a:cubicBezTo>
                    <a:pt x="1437" y="0"/>
                    <a:pt x="0" y="1460"/>
                    <a:pt x="0" y="3268"/>
                  </a:cubicBezTo>
                  <a:cubicBezTo>
                    <a:pt x="0" y="5075"/>
                    <a:pt x="1437" y="6535"/>
                    <a:pt x="3245" y="6535"/>
                  </a:cubicBezTo>
                  <a:cubicBezTo>
                    <a:pt x="5052" y="6535"/>
                    <a:pt x="6512" y="5075"/>
                    <a:pt x="6512" y="3268"/>
                  </a:cubicBezTo>
                  <a:cubicBezTo>
                    <a:pt x="6512" y="1460"/>
                    <a:pt x="5052"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5"/>
          <p:cNvGrpSpPr/>
          <p:nvPr/>
        </p:nvGrpSpPr>
        <p:grpSpPr>
          <a:xfrm>
            <a:off x="972184" y="538399"/>
            <a:ext cx="1184457" cy="428128"/>
            <a:chOff x="10019200" y="1333725"/>
            <a:chExt cx="381075" cy="139975"/>
          </a:xfrm>
        </p:grpSpPr>
        <p:sp>
          <p:nvSpPr>
            <p:cNvPr id="631" name="Google Shape;631;p45"/>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45"/>
          <p:cNvGrpSpPr/>
          <p:nvPr/>
        </p:nvGrpSpPr>
        <p:grpSpPr>
          <a:xfrm>
            <a:off x="7390221" y="575675"/>
            <a:ext cx="781553" cy="390854"/>
            <a:chOff x="12046488" y="2677600"/>
            <a:chExt cx="1514050" cy="757175"/>
          </a:xfrm>
        </p:grpSpPr>
        <p:sp>
          <p:nvSpPr>
            <p:cNvPr id="635" name="Google Shape;635;p45"/>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8" name="Google Shape;1418;p71"/>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419" name="Google Shape;1419;p71"/>
          <p:cNvSpPr txBox="1">
            <a:spLocks noGrp="1"/>
          </p:cNvSpPr>
          <p:nvPr>
            <p:ph type="subTitle" idx="1"/>
          </p:nvPr>
        </p:nvSpPr>
        <p:spPr>
          <a:xfrm>
            <a:off x="978126" y="3277585"/>
            <a:ext cx="3081535" cy="5511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 dirty="0"/>
              <a:t>Built model</a:t>
            </a:r>
          </a:p>
          <a:p>
            <a:pPr marL="285750" lvl="0" indent="-285750" algn="just" rtl="0">
              <a:spcBef>
                <a:spcPts val="0"/>
              </a:spcBef>
              <a:spcAft>
                <a:spcPts val="0"/>
              </a:spcAft>
              <a:buFont typeface="Arial" panose="020B0604020202020204" pitchFamily="34" charset="0"/>
              <a:buChar char="•"/>
            </a:pPr>
            <a:r>
              <a:rPr lang="en" dirty="0"/>
              <a:t>Managed model deployment</a:t>
            </a:r>
            <a:endParaRPr dirty="0"/>
          </a:p>
        </p:txBody>
      </p:sp>
      <p:sp>
        <p:nvSpPr>
          <p:cNvPr id="1420" name="Google Shape;1420;p71"/>
          <p:cNvSpPr txBox="1">
            <a:spLocks noGrp="1"/>
          </p:cNvSpPr>
          <p:nvPr>
            <p:ph type="subTitle" idx="2"/>
          </p:nvPr>
        </p:nvSpPr>
        <p:spPr>
          <a:xfrm>
            <a:off x="1155157" y="2908285"/>
            <a:ext cx="2727475"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IKHBAR FIRMAN</a:t>
            </a:r>
            <a:endParaRPr dirty="0"/>
          </a:p>
        </p:txBody>
      </p:sp>
      <p:sp>
        <p:nvSpPr>
          <p:cNvPr id="1423" name="Google Shape;1423;p71"/>
          <p:cNvSpPr txBox="1">
            <a:spLocks noGrp="1"/>
          </p:cNvSpPr>
          <p:nvPr>
            <p:ph type="subTitle" idx="5"/>
          </p:nvPr>
        </p:nvSpPr>
        <p:spPr>
          <a:xfrm>
            <a:off x="5818140" y="3303625"/>
            <a:ext cx="2262600" cy="5511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 dirty="0"/>
              <a:t>Dataset analysis</a:t>
            </a:r>
          </a:p>
          <a:p>
            <a:pPr marL="285750" lvl="0" indent="-285750" algn="just" rtl="0">
              <a:spcBef>
                <a:spcPts val="0"/>
              </a:spcBef>
              <a:spcAft>
                <a:spcPts val="0"/>
              </a:spcAft>
              <a:buFont typeface="Arial" panose="020B0604020202020204" pitchFamily="34" charset="0"/>
              <a:buChar char="•"/>
            </a:pPr>
            <a:r>
              <a:rPr lang="en" dirty="0"/>
              <a:t>Model analysis</a:t>
            </a:r>
            <a:endParaRPr dirty="0"/>
          </a:p>
        </p:txBody>
      </p:sp>
      <p:sp>
        <p:nvSpPr>
          <p:cNvPr id="1424" name="Google Shape;1424;p71"/>
          <p:cNvSpPr txBox="1">
            <a:spLocks noGrp="1"/>
          </p:cNvSpPr>
          <p:nvPr>
            <p:ph type="subTitle" idx="6"/>
          </p:nvPr>
        </p:nvSpPr>
        <p:spPr>
          <a:xfrm>
            <a:off x="5818140" y="2928000"/>
            <a:ext cx="22626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FAISAL KENGO</a:t>
            </a:r>
            <a:endParaRPr dirty="0"/>
          </a:p>
        </p:txBody>
      </p:sp>
      <p:sp>
        <p:nvSpPr>
          <p:cNvPr id="1425" name="Google Shape;1425;p71"/>
          <p:cNvSpPr/>
          <p:nvPr/>
        </p:nvSpPr>
        <p:spPr>
          <a:xfrm>
            <a:off x="1866695" y="1498350"/>
            <a:ext cx="1304400" cy="13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1"/>
          <p:cNvSpPr/>
          <p:nvPr/>
        </p:nvSpPr>
        <p:spPr>
          <a:xfrm>
            <a:off x="6297240" y="1498350"/>
            <a:ext cx="1304400" cy="13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8" name="Google Shape;1428;p71"/>
          <p:cNvPicPr preferRelativeResize="0"/>
          <p:nvPr/>
        </p:nvPicPr>
        <p:blipFill rotWithShape="1">
          <a:blip r:embed="rId3">
            <a:alphaModFix/>
          </a:blip>
          <a:srcRect t="3110" r="3110"/>
          <a:stretch/>
        </p:blipFill>
        <p:spPr>
          <a:xfrm>
            <a:off x="6297240" y="1498355"/>
            <a:ext cx="1304400" cy="1304400"/>
          </a:xfrm>
          <a:prstGeom prst="rect">
            <a:avLst/>
          </a:prstGeom>
          <a:noFill/>
          <a:ln>
            <a:noFill/>
          </a:ln>
        </p:spPr>
      </p:pic>
      <p:pic>
        <p:nvPicPr>
          <p:cNvPr id="1429" name="Google Shape;1429;p71"/>
          <p:cNvPicPr preferRelativeResize="0"/>
          <p:nvPr/>
        </p:nvPicPr>
        <p:blipFill rotWithShape="1">
          <a:blip r:embed="rId4">
            <a:alphaModFix/>
          </a:blip>
          <a:srcRect l="-6972" t="1906" r="-6961" b="22134"/>
          <a:stretch/>
        </p:blipFill>
        <p:spPr>
          <a:xfrm>
            <a:off x="1866695" y="1498355"/>
            <a:ext cx="1304400" cy="1304400"/>
          </a:xfrm>
          <a:prstGeom prst="rect">
            <a:avLst/>
          </a:prstGeom>
          <a:noFill/>
          <a:ln>
            <a:noFill/>
          </a:ln>
        </p:spPr>
      </p:pic>
      <p:grpSp>
        <p:nvGrpSpPr>
          <p:cNvPr id="1430" name="Google Shape;1430;p71"/>
          <p:cNvGrpSpPr/>
          <p:nvPr/>
        </p:nvGrpSpPr>
        <p:grpSpPr>
          <a:xfrm>
            <a:off x="8037272" y="573030"/>
            <a:ext cx="393461" cy="393461"/>
            <a:chOff x="11845000" y="1241900"/>
            <a:chExt cx="216950" cy="216950"/>
          </a:xfrm>
        </p:grpSpPr>
        <p:sp>
          <p:nvSpPr>
            <p:cNvPr id="1431" name="Google Shape;1431;p71"/>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432" name="Google Shape;1432;p71"/>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9" name="Group 8">
            <a:extLst>
              <a:ext uri="{FF2B5EF4-FFF2-40B4-BE49-F238E27FC236}">
                <a16:creationId xmlns:a16="http://schemas.microsoft.com/office/drawing/2014/main" id="{F6A30321-B977-0133-B97F-2D833C65677C}"/>
              </a:ext>
            </a:extLst>
          </p:cNvPr>
          <p:cNvGrpSpPr/>
          <p:nvPr/>
        </p:nvGrpSpPr>
        <p:grpSpPr>
          <a:xfrm>
            <a:off x="1341033" y="3860384"/>
            <a:ext cx="1955792" cy="246221"/>
            <a:chOff x="1215303" y="3860384"/>
            <a:chExt cx="1955792" cy="246221"/>
          </a:xfrm>
        </p:grpSpPr>
        <p:pic>
          <p:nvPicPr>
            <p:cNvPr id="7" name="Picture 6">
              <a:extLst>
                <a:ext uri="{FF2B5EF4-FFF2-40B4-BE49-F238E27FC236}">
                  <a16:creationId xmlns:a16="http://schemas.microsoft.com/office/drawing/2014/main" id="{B67A982E-DA95-E927-8D91-B46B181CE48A}"/>
                </a:ext>
              </a:extLst>
            </p:cNvPr>
            <p:cNvPicPr>
              <a:picLocks noChangeAspect="1"/>
            </p:cNvPicPr>
            <p:nvPr/>
          </p:nvPicPr>
          <p:blipFill>
            <a:blip r:embed="rId5"/>
            <a:stretch>
              <a:fillRect/>
            </a:stretch>
          </p:blipFill>
          <p:spPr>
            <a:xfrm>
              <a:off x="1215303" y="3902127"/>
              <a:ext cx="180000" cy="180000"/>
            </a:xfrm>
            <a:prstGeom prst="rect">
              <a:avLst/>
            </a:prstGeom>
          </p:spPr>
        </p:pic>
        <p:sp>
          <p:nvSpPr>
            <p:cNvPr id="8" name="TextBox 7">
              <a:extLst>
                <a:ext uri="{FF2B5EF4-FFF2-40B4-BE49-F238E27FC236}">
                  <a16:creationId xmlns:a16="http://schemas.microsoft.com/office/drawing/2014/main" id="{F3033BDD-F503-1A25-5AF9-D67F6F9863C3}"/>
                </a:ext>
              </a:extLst>
            </p:cNvPr>
            <p:cNvSpPr txBox="1"/>
            <p:nvPr/>
          </p:nvSpPr>
          <p:spPr>
            <a:xfrm>
              <a:off x="1361013" y="3860384"/>
              <a:ext cx="1810082" cy="246221"/>
            </a:xfrm>
            <a:prstGeom prst="rect">
              <a:avLst/>
            </a:prstGeom>
            <a:noFill/>
          </p:spPr>
          <p:txBody>
            <a:bodyPr wrap="square" rtlCol="0">
              <a:spAutoFit/>
            </a:bodyPr>
            <a:lstStyle/>
            <a:p>
              <a:r>
                <a:rPr lang="en-ID" sz="1000" dirty="0">
                  <a:latin typeface="Roboto Condensed Light" panose="02000000000000000000" pitchFamily="2" charset="0"/>
                  <a:ea typeface="Roboto Condensed Light" panose="02000000000000000000" pitchFamily="2" charset="0"/>
                </a:rPr>
                <a:t>github.com/ikhbarfirman</a:t>
              </a:r>
            </a:p>
          </p:txBody>
        </p:sp>
      </p:grpSp>
      <p:grpSp>
        <p:nvGrpSpPr>
          <p:cNvPr id="10" name="Group 9">
            <a:extLst>
              <a:ext uri="{FF2B5EF4-FFF2-40B4-BE49-F238E27FC236}">
                <a16:creationId xmlns:a16="http://schemas.microsoft.com/office/drawing/2014/main" id="{D9EF3A0B-393C-097D-9CCA-949AE15012E4}"/>
              </a:ext>
            </a:extLst>
          </p:cNvPr>
          <p:cNvGrpSpPr/>
          <p:nvPr/>
        </p:nvGrpSpPr>
        <p:grpSpPr>
          <a:xfrm>
            <a:off x="5971544" y="3902127"/>
            <a:ext cx="1955792" cy="246221"/>
            <a:chOff x="1215303" y="3860384"/>
            <a:chExt cx="1955792" cy="246221"/>
          </a:xfrm>
        </p:grpSpPr>
        <p:pic>
          <p:nvPicPr>
            <p:cNvPr id="11" name="Picture 10">
              <a:extLst>
                <a:ext uri="{FF2B5EF4-FFF2-40B4-BE49-F238E27FC236}">
                  <a16:creationId xmlns:a16="http://schemas.microsoft.com/office/drawing/2014/main" id="{6542BF81-E64D-88FA-ECB1-D0300D04B285}"/>
                </a:ext>
              </a:extLst>
            </p:cNvPr>
            <p:cNvPicPr>
              <a:picLocks noChangeAspect="1"/>
            </p:cNvPicPr>
            <p:nvPr/>
          </p:nvPicPr>
          <p:blipFill>
            <a:blip r:embed="rId5"/>
            <a:stretch>
              <a:fillRect/>
            </a:stretch>
          </p:blipFill>
          <p:spPr>
            <a:xfrm>
              <a:off x="1215303" y="3902127"/>
              <a:ext cx="180000" cy="180000"/>
            </a:xfrm>
            <a:prstGeom prst="rect">
              <a:avLst/>
            </a:prstGeom>
          </p:spPr>
        </p:pic>
        <p:sp>
          <p:nvSpPr>
            <p:cNvPr id="12" name="TextBox 11">
              <a:extLst>
                <a:ext uri="{FF2B5EF4-FFF2-40B4-BE49-F238E27FC236}">
                  <a16:creationId xmlns:a16="http://schemas.microsoft.com/office/drawing/2014/main" id="{89195257-246F-1287-F180-0535E65F30F4}"/>
                </a:ext>
              </a:extLst>
            </p:cNvPr>
            <p:cNvSpPr txBox="1"/>
            <p:nvPr/>
          </p:nvSpPr>
          <p:spPr>
            <a:xfrm>
              <a:off x="1361013" y="3860384"/>
              <a:ext cx="1810082" cy="246221"/>
            </a:xfrm>
            <a:prstGeom prst="rect">
              <a:avLst/>
            </a:prstGeom>
            <a:noFill/>
          </p:spPr>
          <p:txBody>
            <a:bodyPr wrap="square" rtlCol="0">
              <a:spAutoFit/>
            </a:bodyPr>
            <a:lstStyle/>
            <a:p>
              <a:r>
                <a:rPr lang="en-ID" sz="1000" dirty="0">
                  <a:latin typeface="Roboto Condensed Light" panose="02000000000000000000" pitchFamily="2" charset="0"/>
                  <a:ea typeface="Roboto Condensed Light" panose="02000000000000000000" pitchFamily="2" charset="0"/>
                </a:rPr>
                <a:t>github.com/</a:t>
              </a:r>
              <a:r>
                <a:rPr lang="en-ID" sz="1000" dirty="0" err="1">
                  <a:latin typeface="Roboto Condensed Light" panose="02000000000000000000" pitchFamily="2" charset="0"/>
                  <a:ea typeface="Roboto Condensed Light" panose="02000000000000000000" pitchFamily="2" charset="0"/>
                </a:rPr>
                <a:t>faisalkengo</a:t>
              </a:r>
              <a:endParaRPr lang="en-ID" sz="1000" dirty="0">
                <a:latin typeface="Roboto Condensed Light" panose="02000000000000000000" pitchFamily="2" charset="0"/>
                <a:ea typeface="Roboto Condensed Light" panose="02000000000000000000" pitchFamily="2" charset="0"/>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6"/>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SETS US APART?</a:t>
            </a:r>
            <a:endParaRPr/>
          </a:p>
        </p:txBody>
      </p:sp>
      <p:sp>
        <p:nvSpPr>
          <p:cNvPr id="642" name="Google Shape;642;p46"/>
          <p:cNvSpPr txBox="1">
            <a:spLocks noGrp="1"/>
          </p:cNvSpPr>
          <p:nvPr>
            <p:ph type="subTitle" idx="1"/>
          </p:nvPr>
        </p:nvSpPr>
        <p:spPr>
          <a:xfrm>
            <a:off x="1795600" y="183875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the biggest planet in the Solar System</a:t>
            </a:r>
            <a:endParaRPr/>
          </a:p>
        </p:txBody>
      </p:sp>
      <p:sp>
        <p:nvSpPr>
          <p:cNvPr id="643" name="Google Shape;643;p46"/>
          <p:cNvSpPr txBox="1">
            <a:spLocks noGrp="1"/>
          </p:cNvSpPr>
          <p:nvPr>
            <p:ph type="subTitle" idx="2"/>
          </p:nvPr>
        </p:nvSpPr>
        <p:spPr>
          <a:xfrm>
            <a:off x="1795600" y="148860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COMMITMENT</a:t>
            </a:r>
            <a:endParaRPr/>
          </a:p>
        </p:txBody>
      </p:sp>
      <p:sp>
        <p:nvSpPr>
          <p:cNvPr id="644" name="Google Shape;644;p46"/>
          <p:cNvSpPr txBox="1">
            <a:spLocks noGrp="1"/>
          </p:cNvSpPr>
          <p:nvPr>
            <p:ph type="subTitle" idx="3"/>
          </p:nvPr>
        </p:nvSpPr>
        <p:spPr>
          <a:xfrm>
            <a:off x="1795600" y="347200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full of iron oxide dust, giving the planet its reddish cast</a:t>
            </a:r>
            <a:endParaRPr/>
          </a:p>
        </p:txBody>
      </p:sp>
      <p:sp>
        <p:nvSpPr>
          <p:cNvPr id="645" name="Google Shape;645;p46"/>
          <p:cNvSpPr txBox="1">
            <a:spLocks noGrp="1"/>
          </p:cNvSpPr>
          <p:nvPr>
            <p:ph type="subTitle" idx="4"/>
          </p:nvPr>
        </p:nvSpPr>
        <p:spPr>
          <a:xfrm>
            <a:off x="1795600" y="312185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ACTIVITIES</a:t>
            </a:r>
            <a:endParaRPr/>
          </a:p>
        </p:txBody>
      </p:sp>
      <p:sp>
        <p:nvSpPr>
          <p:cNvPr id="646" name="Google Shape;646;p46"/>
          <p:cNvSpPr txBox="1">
            <a:spLocks noGrp="1"/>
          </p:cNvSpPr>
          <p:nvPr>
            <p:ph type="subTitle" idx="5"/>
          </p:nvPr>
        </p:nvSpPr>
        <p:spPr>
          <a:xfrm>
            <a:off x="6030425" y="183875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647" name="Google Shape;647;p46"/>
          <p:cNvSpPr txBox="1">
            <a:spLocks noGrp="1"/>
          </p:cNvSpPr>
          <p:nvPr>
            <p:ph type="subTitle" idx="6"/>
          </p:nvPr>
        </p:nvSpPr>
        <p:spPr>
          <a:xfrm>
            <a:off x="6030425" y="148860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PROMOTION</a:t>
            </a:r>
            <a:endParaRPr/>
          </a:p>
        </p:txBody>
      </p:sp>
      <p:sp>
        <p:nvSpPr>
          <p:cNvPr id="648" name="Google Shape;648;p46"/>
          <p:cNvSpPr txBox="1">
            <a:spLocks noGrp="1"/>
          </p:cNvSpPr>
          <p:nvPr>
            <p:ph type="subTitle" idx="7"/>
          </p:nvPr>
        </p:nvSpPr>
        <p:spPr>
          <a:xfrm>
            <a:off x="6030425" y="347200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very high temperatures and a beautiful name</a:t>
            </a:r>
            <a:endParaRPr/>
          </a:p>
        </p:txBody>
      </p:sp>
      <p:sp>
        <p:nvSpPr>
          <p:cNvPr id="649" name="Google Shape;649;p46"/>
          <p:cNvSpPr txBox="1">
            <a:spLocks noGrp="1"/>
          </p:cNvSpPr>
          <p:nvPr>
            <p:ph type="subTitle" idx="8"/>
          </p:nvPr>
        </p:nvSpPr>
        <p:spPr>
          <a:xfrm>
            <a:off x="6030425" y="312185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ENGAGEMENT</a:t>
            </a:r>
            <a:endParaRPr/>
          </a:p>
        </p:txBody>
      </p:sp>
      <p:sp>
        <p:nvSpPr>
          <p:cNvPr id="650" name="Google Shape;650;p46"/>
          <p:cNvSpPr/>
          <p:nvPr/>
        </p:nvSpPr>
        <p:spPr>
          <a:xfrm>
            <a:off x="805000" y="160395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805000" y="3235675"/>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5039825" y="160395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5039825" y="3235675"/>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6"/>
          <p:cNvGrpSpPr/>
          <p:nvPr/>
        </p:nvGrpSpPr>
        <p:grpSpPr>
          <a:xfrm>
            <a:off x="5221151" y="3404835"/>
            <a:ext cx="551749" cy="576081"/>
            <a:chOff x="10893000" y="2557050"/>
            <a:chExt cx="407375" cy="429975"/>
          </a:xfrm>
        </p:grpSpPr>
        <p:sp>
          <p:nvSpPr>
            <p:cNvPr id="655" name="Google Shape;655;p46"/>
            <p:cNvSpPr/>
            <p:nvPr/>
          </p:nvSpPr>
          <p:spPr>
            <a:xfrm>
              <a:off x="10893000" y="2819850"/>
              <a:ext cx="63675" cy="166450"/>
            </a:xfrm>
            <a:custGeom>
              <a:avLst/>
              <a:gdLst/>
              <a:ahLst/>
              <a:cxnLst/>
              <a:rect l="l" t="t" r="r" b="b"/>
              <a:pathLst>
                <a:path w="2547" h="6658" extrusionOk="0">
                  <a:moveTo>
                    <a:pt x="2547" y="0"/>
                  </a:moveTo>
                  <a:cubicBezTo>
                    <a:pt x="1071" y="435"/>
                    <a:pt x="0" y="1795"/>
                    <a:pt x="0" y="3387"/>
                  </a:cubicBezTo>
                  <a:lnTo>
                    <a:pt x="0" y="6165"/>
                  </a:lnTo>
                  <a:cubicBezTo>
                    <a:pt x="0" y="6455"/>
                    <a:pt x="232" y="6657"/>
                    <a:pt x="521" y="6657"/>
                  </a:cubicBezTo>
                  <a:lnTo>
                    <a:pt x="2547" y="6657"/>
                  </a:ln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0981275" y="2791625"/>
              <a:ext cx="139650" cy="112900"/>
            </a:xfrm>
            <a:custGeom>
              <a:avLst/>
              <a:gdLst/>
              <a:ahLst/>
              <a:cxnLst/>
              <a:rect l="l" t="t" r="r" b="b"/>
              <a:pathLst>
                <a:path w="5586" h="4516" extrusionOk="0">
                  <a:moveTo>
                    <a:pt x="1650" y="1"/>
                  </a:moveTo>
                  <a:lnTo>
                    <a:pt x="1650" y="493"/>
                  </a:lnTo>
                  <a:cubicBezTo>
                    <a:pt x="1650" y="753"/>
                    <a:pt x="1418" y="985"/>
                    <a:pt x="1158" y="985"/>
                  </a:cubicBezTo>
                  <a:lnTo>
                    <a:pt x="0" y="985"/>
                  </a:lnTo>
                  <a:lnTo>
                    <a:pt x="0" y="4516"/>
                  </a:lnTo>
                  <a:lnTo>
                    <a:pt x="3213" y="4516"/>
                  </a:lnTo>
                  <a:cubicBezTo>
                    <a:pt x="3647" y="3590"/>
                    <a:pt x="4515" y="2924"/>
                    <a:pt x="5586" y="2779"/>
                  </a:cubicBezTo>
                  <a:lnTo>
                    <a:pt x="5586" y="985"/>
                  </a:lnTo>
                  <a:lnTo>
                    <a:pt x="4428" y="985"/>
                  </a:lnTo>
                  <a:cubicBezTo>
                    <a:pt x="4139" y="985"/>
                    <a:pt x="3936" y="753"/>
                    <a:pt x="3936" y="493"/>
                  </a:cubicBezTo>
                  <a:lnTo>
                    <a:pt x="3936" y="1"/>
                  </a:lnTo>
                  <a:cubicBezTo>
                    <a:pt x="3566" y="149"/>
                    <a:pt x="3173" y="229"/>
                    <a:pt x="2776" y="229"/>
                  </a:cubicBezTo>
                  <a:cubicBezTo>
                    <a:pt x="2398" y="229"/>
                    <a:pt x="2017" y="156"/>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0981275" y="2929825"/>
              <a:ext cx="92625" cy="57200"/>
            </a:xfrm>
            <a:custGeom>
              <a:avLst/>
              <a:gdLst/>
              <a:ahLst/>
              <a:cxnLst/>
              <a:rect l="l" t="t" r="r" b="b"/>
              <a:pathLst>
                <a:path w="3705" h="2288" extrusionOk="0">
                  <a:moveTo>
                    <a:pt x="0" y="1"/>
                  </a:moveTo>
                  <a:lnTo>
                    <a:pt x="0" y="2287"/>
                  </a:lnTo>
                  <a:lnTo>
                    <a:pt x="3705" y="2287"/>
                  </a:lnTo>
                  <a:cubicBezTo>
                    <a:pt x="3155" y="1650"/>
                    <a:pt x="2865" y="840"/>
                    <a:pt x="2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11145500" y="2819850"/>
              <a:ext cx="60825" cy="61525"/>
            </a:xfrm>
            <a:custGeom>
              <a:avLst/>
              <a:gdLst/>
              <a:ahLst/>
              <a:cxnLst/>
              <a:rect l="l" t="t" r="r" b="b"/>
              <a:pathLst>
                <a:path w="2433" h="2461" extrusionOk="0">
                  <a:moveTo>
                    <a:pt x="1" y="0"/>
                  </a:moveTo>
                  <a:lnTo>
                    <a:pt x="1" y="1708"/>
                  </a:lnTo>
                  <a:cubicBezTo>
                    <a:pt x="551" y="1824"/>
                    <a:pt x="1072" y="2084"/>
                    <a:pt x="1477" y="2461"/>
                  </a:cubicBezTo>
                  <a:lnTo>
                    <a:pt x="2432" y="2461"/>
                  </a:lnTo>
                  <a:lnTo>
                    <a:pt x="2345" y="2258"/>
                  </a:lnTo>
                  <a:cubicBezTo>
                    <a:pt x="1998" y="1187"/>
                    <a:pt x="1101" y="3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10917600" y="2557050"/>
              <a:ext cx="267000" cy="107425"/>
            </a:xfrm>
            <a:custGeom>
              <a:avLst/>
              <a:gdLst/>
              <a:ahLst/>
              <a:cxnLst/>
              <a:rect l="l" t="t" r="r" b="b"/>
              <a:pathLst>
                <a:path w="10680" h="4297" extrusionOk="0">
                  <a:moveTo>
                    <a:pt x="5315" y="1"/>
                  </a:moveTo>
                  <a:cubicBezTo>
                    <a:pt x="4106" y="1"/>
                    <a:pt x="2876" y="395"/>
                    <a:pt x="1823" y="1251"/>
                  </a:cubicBezTo>
                  <a:cubicBezTo>
                    <a:pt x="955" y="1945"/>
                    <a:pt x="318" y="2930"/>
                    <a:pt x="0" y="3971"/>
                  </a:cubicBezTo>
                  <a:cubicBezTo>
                    <a:pt x="116" y="4000"/>
                    <a:pt x="753" y="4290"/>
                    <a:pt x="1737" y="4290"/>
                  </a:cubicBezTo>
                  <a:cubicBezTo>
                    <a:pt x="3010" y="4290"/>
                    <a:pt x="4197" y="3769"/>
                    <a:pt x="4949" y="2958"/>
                  </a:cubicBezTo>
                  <a:cubicBezTo>
                    <a:pt x="5051" y="2843"/>
                    <a:pt x="5188" y="2785"/>
                    <a:pt x="5326" y="2785"/>
                  </a:cubicBezTo>
                  <a:cubicBezTo>
                    <a:pt x="5463" y="2785"/>
                    <a:pt x="5600" y="2843"/>
                    <a:pt x="5702" y="2958"/>
                  </a:cubicBezTo>
                  <a:cubicBezTo>
                    <a:pt x="6454" y="3740"/>
                    <a:pt x="7525" y="4232"/>
                    <a:pt x="8683" y="4290"/>
                  </a:cubicBezTo>
                  <a:cubicBezTo>
                    <a:pt x="8767" y="4294"/>
                    <a:pt x="8849" y="4296"/>
                    <a:pt x="8930" y="4296"/>
                  </a:cubicBezTo>
                  <a:cubicBezTo>
                    <a:pt x="9894" y="4296"/>
                    <a:pt x="10546" y="3998"/>
                    <a:pt x="10680" y="3971"/>
                  </a:cubicBezTo>
                  <a:cubicBezTo>
                    <a:pt x="9935" y="1488"/>
                    <a:pt x="7664" y="1"/>
                    <a:pt x="5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10911800" y="2681650"/>
              <a:ext cx="82500" cy="90475"/>
            </a:xfrm>
            <a:custGeom>
              <a:avLst/>
              <a:gdLst/>
              <a:ahLst/>
              <a:cxnLst/>
              <a:rect l="l" t="t" r="r" b="b"/>
              <a:pathLst>
                <a:path w="3300" h="3619" extrusionOk="0">
                  <a:moveTo>
                    <a:pt x="29" y="0"/>
                  </a:moveTo>
                  <a:cubicBezTo>
                    <a:pt x="1" y="406"/>
                    <a:pt x="1" y="492"/>
                    <a:pt x="1" y="3097"/>
                  </a:cubicBezTo>
                  <a:cubicBezTo>
                    <a:pt x="1" y="3387"/>
                    <a:pt x="232" y="3618"/>
                    <a:pt x="522" y="3618"/>
                  </a:cubicBezTo>
                  <a:lnTo>
                    <a:pt x="3300" y="3618"/>
                  </a:lnTo>
                  <a:cubicBezTo>
                    <a:pt x="2461" y="2750"/>
                    <a:pt x="2027" y="1534"/>
                    <a:pt x="2027" y="319"/>
                  </a:cubicBezTo>
                  <a:cubicBezTo>
                    <a:pt x="1959" y="322"/>
                    <a:pt x="1892" y="323"/>
                    <a:pt x="1825" y="323"/>
                  </a:cubicBezTo>
                  <a:cubicBezTo>
                    <a:pt x="1226" y="323"/>
                    <a:pt x="628" y="20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p:nvPr/>
          </p:nvSpPr>
          <p:spPr>
            <a:xfrm>
              <a:off x="10987075" y="2656325"/>
              <a:ext cx="128075" cy="115925"/>
            </a:xfrm>
            <a:custGeom>
              <a:avLst/>
              <a:gdLst/>
              <a:ahLst/>
              <a:cxnLst/>
              <a:rect l="l" t="t" r="r" b="b"/>
              <a:pathLst>
                <a:path w="5123" h="4637" extrusionOk="0">
                  <a:moveTo>
                    <a:pt x="2547" y="0"/>
                  </a:moveTo>
                  <a:cubicBezTo>
                    <a:pt x="1852" y="637"/>
                    <a:pt x="984" y="1042"/>
                    <a:pt x="29" y="1245"/>
                  </a:cubicBezTo>
                  <a:cubicBezTo>
                    <a:pt x="0" y="2845"/>
                    <a:pt x="980" y="4636"/>
                    <a:pt x="2571" y="4636"/>
                  </a:cubicBezTo>
                  <a:cubicBezTo>
                    <a:pt x="2620" y="4636"/>
                    <a:pt x="2670" y="4635"/>
                    <a:pt x="2720" y="4631"/>
                  </a:cubicBezTo>
                  <a:cubicBezTo>
                    <a:pt x="4225" y="4516"/>
                    <a:pt x="5122" y="2808"/>
                    <a:pt x="5093" y="1245"/>
                  </a:cubicBezTo>
                  <a:cubicBezTo>
                    <a:pt x="4138" y="1042"/>
                    <a:pt x="3270" y="637"/>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p:nvPr/>
          </p:nvSpPr>
          <p:spPr>
            <a:xfrm>
              <a:off x="11107875" y="2681650"/>
              <a:ext cx="82525" cy="90475"/>
            </a:xfrm>
            <a:custGeom>
              <a:avLst/>
              <a:gdLst/>
              <a:ahLst/>
              <a:cxnLst/>
              <a:rect l="l" t="t" r="r" b="b"/>
              <a:pathLst>
                <a:path w="3301" h="3619" extrusionOk="0">
                  <a:moveTo>
                    <a:pt x="3243" y="0"/>
                  </a:moveTo>
                  <a:cubicBezTo>
                    <a:pt x="2696" y="209"/>
                    <a:pt x="2103" y="323"/>
                    <a:pt x="1484" y="323"/>
                  </a:cubicBezTo>
                  <a:cubicBezTo>
                    <a:pt x="1414" y="323"/>
                    <a:pt x="1345" y="322"/>
                    <a:pt x="1274" y="319"/>
                  </a:cubicBezTo>
                  <a:cubicBezTo>
                    <a:pt x="1274" y="1534"/>
                    <a:pt x="840" y="2750"/>
                    <a:pt x="1" y="3618"/>
                  </a:cubicBezTo>
                  <a:lnTo>
                    <a:pt x="2779" y="3618"/>
                  </a:lnTo>
                  <a:cubicBezTo>
                    <a:pt x="3069" y="3618"/>
                    <a:pt x="3271" y="3387"/>
                    <a:pt x="3271" y="3097"/>
                  </a:cubicBezTo>
                  <a:cubicBezTo>
                    <a:pt x="3271" y="348"/>
                    <a:pt x="3300" y="377"/>
                    <a:pt x="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6"/>
            <p:cNvSpPr/>
            <p:nvPr/>
          </p:nvSpPr>
          <p:spPr>
            <a:xfrm>
              <a:off x="11076050" y="2885700"/>
              <a:ext cx="224325" cy="100600"/>
            </a:xfrm>
            <a:custGeom>
              <a:avLst/>
              <a:gdLst/>
              <a:ahLst/>
              <a:cxnLst/>
              <a:rect l="l" t="t" r="r" b="b"/>
              <a:pathLst>
                <a:path w="8973" h="4024" extrusionOk="0">
                  <a:moveTo>
                    <a:pt x="6976" y="0"/>
                  </a:moveTo>
                  <a:cubicBezTo>
                    <a:pt x="6281" y="0"/>
                    <a:pt x="5702" y="348"/>
                    <a:pt x="5326" y="840"/>
                  </a:cubicBezTo>
                  <a:lnTo>
                    <a:pt x="3792" y="840"/>
                  </a:lnTo>
                  <a:cubicBezTo>
                    <a:pt x="3378" y="269"/>
                    <a:pt x="2775" y="10"/>
                    <a:pt x="2176" y="10"/>
                  </a:cubicBezTo>
                  <a:cubicBezTo>
                    <a:pt x="1225" y="10"/>
                    <a:pt x="287" y="664"/>
                    <a:pt x="145" y="1766"/>
                  </a:cubicBezTo>
                  <a:cubicBezTo>
                    <a:pt x="1" y="2981"/>
                    <a:pt x="956" y="4023"/>
                    <a:pt x="2142" y="4023"/>
                  </a:cubicBezTo>
                  <a:cubicBezTo>
                    <a:pt x="2808" y="4023"/>
                    <a:pt x="3416" y="3734"/>
                    <a:pt x="3792" y="3213"/>
                  </a:cubicBezTo>
                  <a:lnTo>
                    <a:pt x="5326" y="3213"/>
                  </a:lnTo>
                  <a:cubicBezTo>
                    <a:pt x="5702" y="3705"/>
                    <a:pt x="6281" y="4023"/>
                    <a:pt x="6976" y="4023"/>
                  </a:cubicBezTo>
                  <a:cubicBezTo>
                    <a:pt x="8075" y="4023"/>
                    <a:pt x="8973" y="3126"/>
                    <a:pt x="8973" y="2026"/>
                  </a:cubicBezTo>
                  <a:cubicBezTo>
                    <a:pt x="8973" y="897"/>
                    <a:pt x="8075" y="0"/>
                    <a:pt x="6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6"/>
          <p:cNvGrpSpPr/>
          <p:nvPr/>
        </p:nvGrpSpPr>
        <p:grpSpPr>
          <a:xfrm>
            <a:off x="1002927" y="3402765"/>
            <a:ext cx="518545" cy="580307"/>
            <a:chOff x="12473250" y="2583250"/>
            <a:chExt cx="384250" cy="429825"/>
          </a:xfrm>
        </p:grpSpPr>
        <p:sp>
          <p:nvSpPr>
            <p:cNvPr id="665" name="Google Shape;665;p46"/>
            <p:cNvSpPr/>
            <p:nvPr/>
          </p:nvSpPr>
          <p:spPr>
            <a:xfrm>
              <a:off x="12473250" y="2583250"/>
              <a:ext cx="366150" cy="88300"/>
            </a:xfrm>
            <a:custGeom>
              <a:avLst/>
              <a:gdLst/>
              <a:ahLst/>
              <a:cxnLst/>
              <a:rect l="l" t="t" r="r" b="b"/>
              <a:pathLst>
                <a:path w="14646" h="3532" extrusionOk="0">
                  <a:moveTo>
                    <a:pt x="3040" y="0"/>
                  </a:moveTo>
                  <a:cubicBezTo>
                    <a:pt x="2750" y="0"/>
                    <a:pt x="2519" y="232"/>
                    <a:pt x="2519" y="521"/>
                  </a:cubicBezTo>
                  <a:lnTo>
                    <a:pt x="2519" y="1013"/>
                  </a:lnTo>
                  <a:lnTo>
                    <a:pt x="3532" y="1013"/>
                  </a:lnTo>
                  <a:lnTo>
                    <a:pt x="3532" y="521"/>
                  </a:lnTo>
                  <a:cubicBezTo>
                    <a:pt x="3532" y="261"/>
                    <a:pt x="3329" y="29"/>
                    <a:pt x="3040" y="0"/>
                  </a:cubicBezTo>
                  <a:close/>
                  <a:moveTo>
                    <a:pt x="7352" y="0"/>
                  </a:moveTo>
                  <a:cubicBezTo>
                    <a:pt x="7063" y="0"/>
                    <a:pt x="6831" y="232"/>
                    <a:pt x="6831" y="521"/>
                  </a:cubicBezTo>
                  <a:lnTo>
                    <a:pt x="6831" y="1013"/>
                  </a:lnTo>
                  <a:lnTo>
                    <a:pt x="7815" y="1013"/>
                  </a:lnTo>
                  <a:lnTo>
                    <a:pt x="7815" y="521"/>
                  </a:lnTo>
                  <a:cubicBezTo>
                    <a:pt x="7815" y="261"/>
                    <a:pt x="7613" y="29"/>
                    <a:pt x="7352" y="0"/>
                  </a:cubicBezTo>
                  <a:close/>
                  <a:moveTo>
                    <a:pt x="11636" y="0"/>
                  </a:moveTo>
                  <a:cubicBezTo>
                    <a:pt x="11346" y="0"/>
                    <a:pt x="11115" y="232"/>
                    <a:pt x="11115" y="521"/>
                  </a:cubicBezTo>
                  <a:lnTo>
                    <a:pt x="11115" y="1013"/>
                  </a:lnTo>
                  <a:lnTo>
                    <a:pt x="12128" y="1013"/>
                  </a:lnTo>
                  <a:lnTo>
                    <a:pt x="12128" y="521"/>
                  </a:lnTo>
                  <a:cubicBezTo>
                    <a:pt x="12128" y="261"/>
                    <a:pt x="11896" y="29"/>
                    <a:pt x="11636" y="0"/>
                  </a:cubicBezTo>
                  <a:close/>
                  <a:moveTo>
                    <a:pt x="493" y="1013"/>
                  </a:moveTo>
                  <a:cubicBezTo>
                    <a:pt x="232" y="1013"/>
                    <a:pt x="1" y="1245"/>
                    <a:pt x="1" y="1505"/>
                  </a:cubicBezTo>
                  <a:lnTo>
                    <a:pt x="1" y="3531"/>
                  </a:lnTo>
                  <a:lnTo>
                    <a:pt x="14646" y="3531"/>
                  </a:lnTo>
                  <a:lnTo>
                    <a:pt x="14646" y="1534"/>
                  </a:lnTo>
                  <a:cubicBezTo>
                    <a:pt x="14646" y="1245"/>
                    <a:pt x="14414" y="1013"/>
                    <a:pt x="14154" y="1013"/>
                  </a:cubicBezTo>
                  <a:lnTo>
                    <a:pt x="12128" y="1013"/>
                  </a:lnTo>
                  <a:lnTo>
                    <a:pt x="12128" y="1534"/>
                  </a:lnTo>
                  <a:cubicBezTo>
                    <a:pt x="12128" y="1795"/>
                    <a:pt x="11896" y="2026"/>
                    <a:pt x="11607" y="2026"/>
                  </a:cubicBezTo>
                  <a:cubicBezTo>
                    <a:pt x="11346" y="2026"/>
                    <a:pt x="11115" y="1795"/>
                    <a:pt x="11115" y="1534"/>
                  </a:cubicBezTo>
                  <a:lnTo>
                    <a:pt x="11115" y="1013"/>
                  </a:lnTo>
                  <a:lnTo>
                    <a:pt x="7815" y="1013"/>
                  </a:lnTo>
                  <a:lnTo>
                    <a:pt x="7815" y="1534"/>
                  </a:lnTo>
                  <a:cubicBezTo>
                    <a:pt x="7815" y="1795"/>
                    <a:pt x="7584" y="2026"/>
                    <a:pt x="7323" y="2026"/>
                  </a:cubicBezTo>
                  <a:cubicBezTo>
                    <a:pt x="7034" y="2026"/>
                    <a:pt x="6802" y="1795"/>
                    <a:pt x="6802" y="1534"/>
                  </a:cubicBezTo>
                  <a:lnTo>
                    <a:pt x="6802" y="1013"/>
                  </a:lnTo>
                  <a:lnTo>
                    <a:pt x="3532" y="1013"/>
                  </a:lnTo>
                  <a:lnTo>
                    <a:pt x="3532" y="1534"/>
                  </a:lnTo>
                  <a:cubicBezTo>
                    <a:pt x="3532" y="1795"/>
                    <a:pt x="3300" y="2026"/>
                    <a:pt x="3011" y="2026"/>
                  </a:cubicBezTo>
                  <a:cubicBezTo>
                    <a:pt x="2750" y="2026"/>
                    <a:pt x="2519" y="1795"/>
                    <a:pt x="2519" y="1534"/>
                  </a:cubicBezTo>
                  <a:lnTo>
                    <a:pt x="2519" y="10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6"/>
            <p:cNvSpPr/>
            <p:nvPr/>
          </p:nvSpPr>
          <p:spPr>
            <a:xfrm>
              <a:off x="12473250" y="2696850"/>
              <a:ext cx="366150" cy="202625"/>
            </a:xfrm>
            <a:custGeom>
              <a:avLst/>
              <a:gdLst/>
              <a:ahLst/>
              <a:cxnLst/>
              <a:rect l="l" t="t" r="r" b="b"/>
              <a:pathLst>
                <a:path w="14646" h="8105" extrusionOk="0">
                  <a:moveTo>
                    <a:pt x="12128" y="1534"/>
                  </a:moveTo>
                  <a:cubicBezTo>
                    <a:pt x="12388" y="1534"/>
                    <a:pt x="12620" y="1766"/>
                    <a:pt x="12620" y="2026"/>
                  </a:cubicBezTo>
                  <a:cubicBezTo>
                    <a:pt x="12620" y="2316"/>
                    <a:pt x="12388" y="2547"/>
                    <a:pt x="12128" y="2547"/>
                  </a:cubicBezTo>
                  <a:lnTo>
                    <a:pt x="2519" y="2547"/>
                  </a:lnTo>
                  <a:cubicBezTo>
                    <a:pt x="2229" y="2547"/>
                    <a:pt x="2027" y="2316"/>
                    <a:pt x="2027" y="2026"/>
                  </a:cubicBezTo>
                  <a:cubicBezTo>
                    <a:pt x="2027" y="1766"/>
                    <a:pt x="2229" y="1534"/>
                    <a:pt x="2519" y="1534"/>
                  </a:cubicBezTo>
                  <a:close/>
                  <a:moveTo>
                    <a:pt x="5558" y="4052"/>
                  </a:moveTo>
                  <a:cubicBezTo>
                    <a:pt x="5818" y="4052"/>
                    <a:pt x="6050" y="4284"/>
                    <a:pt x="6050" y="4544"/>
                  </a:cubicBezTo>
                  <a:cubicBezTo>
                    <a:pt x="6050" y="4834"/>
                    <a:pt x="5818" y="5065"/>
                    <a:pt x="5558" y="5065"/>
                  </a:cubicBezTo>
                  <a:lnTo>
                    <a:pt x="2519" y="5065"/>
                  </a:lnTo>
                  <a:cubicBezTo>
                    <a:pt x="2229" y="5065"/>
                    <a:pt x="2027" y="4834"/>
                    <a:pt x="2027" y="4544"/>
                  </a:cubicBezTo>
                  <a:cubicBezTo>
                    <a:pt x="2027" y="4284"/>
                    <a:pt x="2229" y="4052"/>
                    <a:pt x="2519" y="4052"/>
                  </a:cubicBezTo>
                  <a:close/>
                  <a:moveTo>
                    <a:pt x="1" y="0"/>
                  </a:moveTo>
                  <a:lnTo>
                    <a:pt x="1" y="7583"/>
                  </a:lnTo>
                  <a:cubicBezTo>
                    <a:pt x="1" y="7873"/>
                    <a:pt x="203" y="8104"/>
                    <a:pt x="493" y="8104"/>
                  </a:cubicBezTo>
                  <a:lnTo>
                    <a:pt x="6339" y="8104"/>
                  </a:lnTo>
                  <a:cubicBezTo>
                    <a:pt x="6616" y="5334"/>
                    <a:pt x="8949" y="3552"/>
                    <a:pt x="11387" y="3552"/>
                  </a:cubicBezTo>
                  <a:cubicBezTo>
                    <a:pt x="12515" y="3552"/>
                    <a:pt x="13666" y="3933"/>
                    <a:pt x="14646" y="4776"/>
                  </a:cubicBezTo>
                  <a:lnTo>
                    <a:pt x="1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a:off x="12656325" y="2811900"/>
              <a:ext cx="201175" cy="201175"/>
            </a:xfrm>
            <a:custGeom>
              <a:avLst/>
              <a:gdLst/>
              <a:ahLst/>
              <a:cxnLst/>
              <a:rect l="l" t="t" r="r" b="b"/>
              <a:pathLst>
                <a:path w="8047" h="8047" extrusionOk="0">
                  <a:moveTo>
                    <a:pt x="3531" y="0"/>
                  </a:moveTo>
                  <a:cubicBezTo>
                    <a:pt x="1534" y="232"/>
                    <a:pt x="0" y="1939"/>
                    <a:pt x="0" y="3994"/>
                  </a:cubicBezTo>
                  <a:cubicBezTo>
                    <a:pt x="0" y="6223"/>
                    <a:pt x="1795" y="8046"/>
                    <a:pt x="4023" y="8046"/>
                  </a:cubicBezTo>
                  <a:cubicBezTo>
                    <a:pt x="6107" y="8046"/>
                    <a:pt x="7786" y="6483"/>
                    <a:pt x="8046" y="4515"/>
                  </a:cubicBezTo>
                  <a:lnTo>
                    <a:pt x="4023" y="4515"/>
                  </a:lnTo>
                  <a:cubicBezTo>
                    <a:pt x="3763" y="4515"/>
                    <a:pt x="3531" y="4284"/>
                    <a:pt x="3531" y="3994"/>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12769925" y="2811900"/>
              <a:ext cx="87575" cy="87575"/>
            </a:xfrm>
            <a:custGeom>
              <a:avLst/>
              <a:gdLst/>
              <a:ahLst/>
              <a:cxnLst/>
              <a:rect l="l" t="t" r="r" b="b"/>
              <a:pathLst>
                <a:path w="3503" h="3503" extrusionOk="0">
                  <a:moveTo>
                    <a:pt x="0" y="0"/>
                  </a:moveTo>
                  <a:lnTo>
                    <a:pt x="0" y="3502"/>
                  </a:lnTo>
                  <a:lnTo>
                    <a:pt x="3502" y="3502"/>
                  </a:lnTo>
                  <a:cubicBezTo>
                    <a:pt x="3271" y="1679"/>
                    <a:pt x="1823" y="23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46"/>
          <p:cNvGrpSpPr/>
          <p:nvPr/>
        </p:nvGrpSpPr>
        <p:grpSpPr>
          <a:xfrm>
            <a:off x="5208990" y="1805577"/>
            <a:ext cx="576071" cy="511146"/>
            <a:chOff x="10145625" y="2424975"/>
            <a:chExt cx="781325" cy="683625"/>
          </a:xfrm>
        </p:grpSpPr>
        <p:sp>
          <p:nvSpPr>
            <p:cNvPr id="670" name="Google Shape;670;p46"/>
            <p:cNvSpPr/>
            <p:nvPr/>
          </p:nvSpPr>
          <p:spPr>
            <a:xfrm>
              <a:off x="10785450" y="2652600"/>
              <a:ext cx="138250" cy="45550"/>
            </a:xfrm>
            <a:custGeom>
              <a:avLst/>
              <a:gdLst/>
              <a:ahLst/>
              <a:cxnLst/>
              <a:rect l="l" t="t" r="r" b="b"/>
              <a:pathLst>
                <a:path w="5530" h="1822" extrusionOk="0">
                  <a:moveTo>
                    <a:pt x="911" y="1"/>
                  </a:moveTo>
                  <a:cubicBezTo>
                    <a:pt x="424" y="1"/>
                    <a:pt x="1" y="423"/>
                    <a:pt x="1" y="911"/>
                  </a:cubicBezTo>
                  <a:cubicBezTo>
                    <a:pt x="1" y="1431"/>
                    <a:pt x="424" y="1822"/>
                    <a:pt x="911" y="1822"/>
                  </a:cubicBezTo>
                  <a:lnTo>
                    <a:pt x="4619" y="1822"/>
                  </a:lnTo>
                  <a:cubicBezTo>
                    <a:pt x="5139" y="1822"/>
                    <a:pt x="5529" y="1431"/>
                    <a:pt x="5529" y="911"/>
                  </a:cubicBezTo>
                  <a:cubicBezTo>
                    <a:pt x="5529" y="423"/>
                    <a:pt x="5139" y="1"/>
                    <a:pt x="4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10782200" y="2516050"/>
              <a:ext cx="144750" cy="91025"/>
            </a:xfrm>
            <a:custGeom>
              <a:avLst/>
              <a:gdLst/>
              <a:ahLst/>
              <a:cxnLst/>
              <a:rect l="l" t="t" r="r" b="b"/>
              <a:pathLst>
                <a:path w="5790" h="3641" extrusionOk="0">
                  <a:moveTo>
                    <a:pt x="4766" y="1"/>
                  </a:moveTo>
                  <a:cubicBezTo>
                    <a:pt x="4629" y="1"/>
                    <a:pt x="4490" y="31"/>
                    <a:pt x="4358" y="97"/>
                  </a:cubicBezTo>
                  <a:lnTo>
                    <a:pt x="651" y="1918"/>
                  </a:lnTo>
                  <a:cubicBezTo>
                    <a:pt x="196" y="2146"/>
                    <a:pt x="1" y="2698"/>
                    <a:pt x="228" y="3154"/>
                  </a:cubicBezTo>
                  <a:cubicBezTo>
                    <a:pt x="390" y="3455"/>
                    <a:pt x="717" y="3640"/>
                    <a:pt x="1056" y="3640"/>
                  </a:cubicBezTo>
                  <a:cubicBezTo>
                    <a:pt x="1193" y="3640"/>
                    <a:pt x="1333" y="3610"/>
                    <a:pt x="1464" y="3544"/>
                  </a:cubicBezTo>
                  <a:lnTo>
                    <a:pt x="5171" y="1723"/>
                  </a:lnTo>
                  <a:cubicBezTo>
                    <a:pt x="5627" y="1495"/>
                    <a:pt x="5789" y="942"/>
                    <a:pt x="5562" y="487"/>
                  </a:cubicBezTo>
                  <a:cubicBezTo>
                    <a:pt x="5423" y="186"/>
                    <a:pt x="5103" y="1"/>
                    <a:pt x="4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10782200" y="2743700"/>
              <a:ext cx="144750" cy="91500"/>
            </a:xfrm>
            <a:custGeom>
              <a:avLst/>
              <a:gdLst/>
              <a:ahLst/>
              <a:cxnLst/>
              <a:rect l="l" t="t" r="r" b="b"/>
              <a:pathLst>
                <a:path w="5790" h="3660" extrusionOk="0">
                  <a:moveTo>
                    <a:pt x="1061" y="1"/>
                  </a:moveTo>
                  <a:cubicBezTo>
                    <a:pt x="720" y="1"/>
                    <a:pt x="391" y="193"/>
                    <a:pt x="228" y="519"/>
                  </a:cubicBezTo>
                  <a:cubicBezTo>
                    <a:pt x="1" y="974"/>
                    <a:pt x="196" y="1527"/>
                    <a:pt x="651" y="1722"/>
                  </a:cubicBezTo>
                  <a:lnTo>
                    <a:pt x="4358" y="3543"/>
                  </a:lnTo>
                  <a:cubicBezTo>
                    <a:pt x="4498" y="3623"/>
                    <a:pt x="4646" y="3660"/>
                    <a:pt x="4790" y="3660"/>
                  </a:cubicBezTo>
                  <a:cubicBezTo>
                    <a:pt x="5118" y="3660"/>
                    <a:pt x="5426" y="3469"/>
                    <a:pt x="5562" y="3153"/>
                  </a:cubicBezTo>
                  <a:cubicBezTo>
                    <a:pt x="5789" y="2698"/>
                    <a:pt x="5627" y="2145"/>
                    <a:pt x="5171" y="1917"/>
                  </a:cubicBezTo>
                  <a:lnTo>
                    <a:pt x="1464" y="96"/>
                  </a:lnTo>
                  <a:cubicBezTo>
                    <a:pt x="1334" y="31"/>
                    <a:pt x="1197" y="1"/>
                    <a:pt x="1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a:off x="10648875" y="2424975"/>
              <a:ext cx="91075" cy="547150"/>
            </a:xfrm>
            <a:custGeom>
              <a:avLst/>
              <a:gdLst/>
              <a:ahLst/>
              <a:cxnLst/>
              <a:rect l="l" t="t" r="r" b="b"/>
              <a:pathLst>
                <a:path w="3643" h="21886" extrusionOk="0">
                  <a:moveTo>
                    <a:pt x="1822" y="0"/>
                  </a:moveTo>
                  <a:cubicBezTo>
                    <a:pt x="813" y="0"/>
                    <a:pt x="0" y="813"/>
                    <a:pt x="0" y="1821"/>
                  </a:cubicBezTo>
                  <a:lnTo>
                    <a:pt x="0" y="20065"/>
                  </a:lnTo>
                  <a:cubicBezTo>
                    <a:pt x="0" y="21073"/>
                    <a:pt x="813" y="21886"/>
                    <a:pt x="1822" y="21886"/>
                  </a:cubicBezTo>
                  <a:cubicBezTo>
                    <a:pt x="2830" y="21886"/>
                    <a:pt x="3643" y="21073"/>
                    <a:pt x="3643" y="20065"/>
                  </a:cubicBezTo>
                  <a:lnTo>
                    <a:pt x="3643" y="1821"/>
                  </a:lnTo>
                  <a:cubicBezTo>
                    <a:pt x="3643" y="813"/>
                    <a:pt x="2830"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a:off x="10221250" y="2881050"/>
              <a:ext cx="242275" cy="227550"/>
            </a:xfrm>
            <a:custGeom>
              <a:avLst/>
              <a:gdLst/>
              <a:ahLst/>
              <a:cxnLst/>
              <a:rect l="l" t="t" r="r" b="b"/>
              <a:pathLst>
                <a:path w="9691" h="9102" extrusionOk="0">
                  <a:moveTo>
                    <a:pt x="0" y="1"/>
                  </a:moveTo>
                  <a:lnTo>
                    <a:pt x="781" y="7025"/>
                  </a:lnTo>
                  <a:cubicBezTo>
                    <a:pt x="1081" y="8281"/>
                    <a:pt x="2206" y="9101"/>
                    <a:pt x="3407" y="9101"/>
                  </a:cubicBezTo>
                  <a:cubicBezTo>
                    <a:pt x="3636" y="9101"/>
                    <a:pt x="3868" y="9071"/>
                    <a:pt x="4098" y="9008"/>
                  </a:cubicBezTo>
                  <a:cubicBezTo>
                    <a:pt x="5561" y="8651"/>
                    <a:pt x="6439" y="7155"/>
                    <a:pt x="6114" y="5854"/>
                  </a:cubicBezTo>
                  <a:lnTo>
                    <a:pt x="5919" y="3610"/>
                  </a:lnTo>
                  <a:lnTo>
                    <a:pt x="5919" y="3610"/>
                  </a:lnTo>
                  <a:cubicBezTo>
                    <a:pt x="5919" y="3610"/>
                    <a:pt x="5951" y="3643"/>
                    <a:pt x="5951" y="3643"/>
                  </a:cubicBezTo>
                  <a:lnTo>
                    <a:pt x="7089" y="3643"/>
                  </a:lnTo>
                  <a:cubicBezTo>
                    <a:pt x="8325" y="3643"/>
                    <a:pt x="9398" y="2765"/>
                    <a:pt x="9691" y="1627"/>
                  </a:cubicBezTo>
                  <a:lnTo>
                    <a:pt x="7967" y="1041"/>
                  </a:lnTo>
                  <a:cubicBezTo>
                    <a:pt x="7902" y="1464"/>
                    <a:pt x="7545" y="1822"/>
                    <a:pt x="7089" y="1822"/>
                  </a:cubicBezTo>
                  <a:lnTo>
                    <a:pt x="5951" y="1822"/>
                  </a:lnTo>
                  <a:cubicBezTo>
                    <a:pt x="5886" y="1822"/>
                    <a:pt x="5821" y="1822"/>
                    <a:pt x="5756" y="1854"/>
                  </a:cubicBezTo>
                  <a:lnTo>
                    <a:pt x="5594" y="261"/>
                  </a:lnTo>
                  <a:lnTo>
                    <a:pt x="48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a:off x="10375700" y="2477000"/>
              <a:ext cx="227675" cy="443100"/>
            </a:xfrm>
            <a:custGeom>
              <a:avLst/>
              <a:gdLst/>
              <a:ahLst/>
              <a:cxnLst/>
              <a:rect l="l" t="t" r="r" b="b"/>
              <a:pathLst>
                <a:path w="9107" h="17724" extrusionOk="0">
                  <a:moveTo>
                    <a:pt x="9106" y="0"/>
                  </a:moveTo>
                  <a:lnTo>
                    <a:pt x="1" y="3025"/>
                  </a:lnTo>
                  <a:lnTo>
                    <a:pt x="1" y="14667"/>
                  </a:lnTo>
                  <a:lnTo>
                    <a:pt x="9106" y="17724"/>
                  </a:lnTo>
                  <a:lnTo>
                    <a:pt x="91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a:off x="10145625" y="2561550"/>
              <a:ext cx="184575" cy="274000"/>
            </a:xfrm>
            <a:custGeom>
              <a:avLst/>
              <a:gdLst/>
              <a:ahLst/>
              <a:cxnLst/>
              <a:rect l="l" t="t" r="r" b="b"/>
              <a:pathLst>
                <a:path w="7383" h="10960" extrusionOk="0">
                  <a:moveTo>
                    <a:pt x="2732" y="0"/>
                  </a:moveTo>
                  <a:cubicBezTo>
                    <a:pt x="1237" y="0"/>
                    <a:pt x="1" y="1236"/>
                    <a:pt x="1" y="2732"/>
                  </a:cubicBezTo>
                  <a:lnTo>
                    <a:pt x="1" y="8195"/>
                  </a:lnTo>
                  <a:cubicBezTo>
                    <a:pt x="1" y="9724"/>
                    <a:pt x="1237" y="10959"/>
                    <a:pt x="2732" y="10959"/>
                  </a:cubicBezTo>
                  <a:lnTo>
                    <a:pt x="7383" y="10959"/>
                  </a:lnTo>
                  <a:lnTo>
                    <a:pt x="7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46"/>
          <p:cNvGrpSpPr/>
          <p:nvPr/>
        </p:nvGrpSpPr>
        <p:grpSpPr>
          <a:xfrm>
            <a:off x="974161" y="1825844"/>
            <a:ext cx="576078" cy="470612"/>
            <a:chOff x="11050500" y="3516800"/>
            <a:chExt cx="610575" cy="506525"/>
          </a:xfrm>
        </p:grpSpPr>
        <p:sp>
          <p:nvSpPr>
            <p:cNvPr id="678" name="Google Shape;678;p46"/>
            <p:cNvSpPr/>
            <p:nvPr/>
          </p:nvSpPr>
          <p:spPr>
            <a:xfrm>
              <a:off x="11050500" y="3516800"/>
              <a:ext cx="487000" cy="506525"/>
            </a:xfrm>
            <a:custGeom>
              <a:avLst/>
              <a:gdLst/>
              <a:ahLst/>
              <a:cxnLst/>
              <a:rect l="l" t="t" r="r" b="b"/>
              <a:pathLst>
                <a:path w="19480" h="20261" extrusionOk="0">
                  <a:moveTo>
                    <a:pt x="6163" y="1"/>
                  </a:moveTo>
                  <a:cubicBezTo>
                    <a:pt x="4724" y="1"/>
                    <a:pt x="3285" y="554"/>
                    <a:pt x="2179" y="1659"/>
                  </a:cubicBezTo>
                  <a:cubicBezTo>
                    <a:pt x="0" y="3838"/>
                    <a:pt x="0" y="7415"/>
                    <a:pt x="2179" y="9594"/>
                  </a:cubicBezTo>
                  <a:lnTo>
                    <a:pt x="2342" y="9724"/>
                  </a:lnTo>
                  <a:lnTo>
                    <a:pt x="2407" y="9659"/>
                  </a:lnTo>
                  <a:cubicBezTo>
                    <a:pt x="2878" y="9155"/>
                    <a:pt x="3545" y="8903"/>
                    <a:pt x="4216" y="8903"/>
                  </a:cubicBezTo>
                  <a:cubicBezTo>
                    <a:pt x="4886" y="8903"/>
                    <a:pt x="5561" y="9155"/>
                    <a:pt x="6049" y="9659"/>
                  </a:cubicBezTo>
                  <a:lnTo>
                    <a:pt x="6049" y="9692"/>
                  </a:lnTo>
                  <a:cubicBezTo>
                    <a:pt x="6374" y="9984"/>
                    <a:pt x="6602" y="10375"/>
                    <a:pt x="6699" y="10765"/>
                  </a:cubicBezTo>
                  <a:cubicBezTo>
                    <a:pt x="7017" y="10634"/>
                    <a:pt x="7352" y="10569"/>
                    <a:pt x="7688" y="10569"/>
                  </a:cubicBezTo>
                  <a:cubicBezTo>
                    <a:pt x="8350" y="10569"/>
                    <a:pt x="9011" y="10821"/>
                    <a:pt x="9528" y="11318"/>
                  </a:cubicBezTo>
                  <a:lnTo>
                    <a:pt x="9528" y="11350"/>
                  </a:lnTo>
                  <a:cubicBezTo>
                    <a:pt x="10439" y="12196"/>
                    <a:pt x="10537" y="13692"/>
                    <a:pt x="9821" y="14667"/>
                  </a:cubicBezTo>
                  <a:cubicBezTo>
                    <a:pt x="10146" y="14797"/>
                    <a:pt x="10471" y="14992"/>
                    <a:pt x="10732" y="15253"/>
                  </a:cubicBezTo>
                  <a:lnTo>
                    <a:pt x="10732" y="15285"/>
                  </a:lnTo>
                  <a:cubicBezTo>
                    <a:pt x="11545" y="16066"/>
                    <a:pt x="11740" y="17366"/>
                    <a:pt x="11187" y="18342"/>
                  </a:cubicBezTo>
                  <a:lnTo>
                    <a:pt x="12813" y="19968"/>
                  </a:lnTo>
                  <a:cubicBezTo>
                    <a:pt x="12992" y="20163"/>
                    <a:pt x="13252" y="20261"/>
                    <a:pt x="13512" y="20261"/>
                  </a:cubicBezTo>
                  <a:cubicBezTo>
                    <a:pt x="13772" y="20261"/>
                    <a:pt x="14032" y="20163"/>
                    <a:pt x="14211" y="19968"/>
                  </a:cubicBezTo>
                  <a:cubicBezTo>
                    <a:pt x="14601" y="19578"/>
                    <a:pt x="14601" y="18927"/>
                    <a:pt x="14211" y="18537"/>
                  </a:cubicBezTo>
                  <a:lnTo>
                    <a:pt x="12780" y="17106"/>
                  </a:lnTo>
                  <a:cubicBezTo>
                    <a:pt x="12455" y="16813"/>
                    <a:pt x="12455" y="16326"/>
                    <a:pt x="12780" y="16000"/>
                  </a:cubicBezTo>
                  <a:cubicBezTo>
                    <a:pt x="12927" y="15854"/>
                    <a:pt x="13122" y="15781"/>
                    <a:pt x="13317" y="15781"/>
                  </a:cubicBezTo>
                  <a:cubicBezTo>
                    <a:pt x="13512" y="15781"/>
                    <a:pt x="13707" y="15854"/>
                    <a:pt x="13854" y="16000"/>
                  </a:cubicBezTo>
                  <a:lnTo>
                    <a:pt x="15317" y="17464"/>
                  </a:lnTo>
                  <a:cubicBezTo>
                    <a:pt x="15496" y="17659"/>
                    <a:pt x="15756" y="17757"/>
                    <a:pt x="16016" y="17757"/>
                  </a:cubicBezTo>
                  <a:cubicBezTo>
                    <a:pt x="16276" y="17757"/>
                    <a:pt x="16536" y="17659"/>
                    <a:pt x="16715" y="17464"/>
                  </a:cubicBezTo>
                  <a:cubicBezTo>
                    <a:pt x="17106" y="17074"/>
                    <a:pt x="17106" y="16423"/>
                    <a:pt x="16715" y="16033"/>
                  </a:cubicBezTo>
                  <a:lnTo>
                    <a:pt x="15284" y="14602"/>
                  </a:lnTo>
                  <a:cubicBezTo>
                    <a:pt x="14959" y="14277"/>
                    <a:pt x="14959" y="13789"/>
                    <a:pt x="15284" y="13496"/>
                  </a:cubicBezTo>
                  <a:cubicBezTo>
                    <a:pt x="15431" y="13350"/>
                    <a:pt x="15626" y="13277"/>
                    <a:pt x="15821" y="13277"/>
                  </a:cubicBezTo>
                  <a:cubicBezTo>
                    <a:pt x="16016" y="13277"/>
                    <a:pt x="16211" y="13350"/>
                    <a:pt x="16358" y="13496"/>
                  </a:cubicBezTo>
                  <a:lnTo>
                    <a:pt x="17821" y="14960"/>
                  </a:lnTo>
                  <a:cubicBezTo>
                    <a:pt x="17853" y="14960"/>
                    <a:pt x="17853" y="14992"/>
                    <a:pt x="17886" y="14992"/>
                  </a:cubicBezTo>
                  <a:lnTo>
                    <a:pt x="17918" y="15025"/>
                  </a:lnTo>
                  <a:cubicBezTo>
                    <a:pt x="18081" y="15204"/>
                    <a:pt x="18301" y="15293"/>
                    <a:pt x="18524" y="15293"/>
                  </a:cubicBezTo>
                  <a:cubicBezTo>
                    <a:pt x="18748" y="15293"/>
                    <a:pt x="18975" y="15204"/>
                    <a:pt x="19154" y="15025"/>
                  </a:cubicBezTo>
                  <a:cubicBezTo>
                    <a:pt x="19479" y="14700"/>
                    <a:pt x="19479" y="14114"/>
                    <a:pt x="19154" y="13789"/>
                  </a:cubicBezTo>
                  <a:lnTo>
                    <a:pt x="18959" y="13627"/>
                  </a:lnTo>
                  <a:lnTo>
                    <a:pt x="13821" y="8488"/>
                  </a:lnTo>
                  <a:cubicBezTo>
                    <a:pt x="13805" y="8472"/>
                    <a:pt x="13788" y="8464"/>
                    <a:pt x="13772" y="8464"/>
                  </a:cubicBezTo>
                  <a:cubicBezTo>
                    <a:pt x="13756" y="8464"/>
                    <a:pt x="13740" y="8472"/>
                    <a:pt x="13723" y="8488"/>
                  </a:cubicBezTo>
                  <a:lnTo>
                    <a:pt x="12878" y="9334"/>
                  </a:lnTo>
                  <a:cubicBezTo>
                    <a:pt x="12358" y="9871"/>
                    <a:pt x="11626" y="10139"/>
                    <a:pt x="10898" y="10139"/>
                  </a:cubicBezTo>
                  <a:cubicBezTo>
                    <a:pt x="10171" y="10139"/>
                    <a:pt x="9447" y="9871"/>
                    <a:pt x="8943" y="9334"/>
                  </a:cubicBezTo>
                  <a:cubicBezTo>
                    <a:pt x="7837" y="8293"/>
                    <a:pt x="7837" y="6407"/>
                    <a:pt x="8976" y="5367"/>
                  </a:cubicBezTo>
                  <a:lnTo>
                    <a:pt x="11447" y="2960"/>
                  </a:lnTo>
                  <a:lnTo>
                    <a:pt x="10146" y="1659"/>
                  </a:lnTo>
                  <a:cubicBezTo>
                    <a:pt x="9041" y="554"/>
                    <a:pt x="7602" y="1"/>
                    <a:pt x="6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11291950" y="3523625"/>
              <a:ext cx="369125" cy="293200"/>
            </a:xfrm>
            <a:custGeom>
              <a:avLst/>
              <a:gdLst/>
              <a:ahLst/>
              <a:cxnLst/>
              <a:rect l="l" t="t" r="r" b="b"/>
              <a:pathLst>
                <a:path w="14765" h="11728" extrusionOk="0">
                  <a:moveTo>
                    <a:pt x="8943" y="0"/>
                  </a:moveTo>
                  <a:cubicBezTo>
                    <a:pt x="7580" y="0"/>
                    <a:pt x="6216" y="521"/>
                    <a:pt x="5171" y="1549"/>
                  </a:cubicBezTo>
                  <a:lnTo>
                    <a:pt x="391" y="6199"/>
                  </a:lnTo>
                  <a:cubicBezTo>
                    <a:pt x="163" y="6459"/>
                    <a:pt x="33" y="6752"/>
                    <a:pt x="1" y="7077"/>
                  </a:cubicBezTo>
                  <a:cubicBezTo>
                    <a:pt x="1" y="7435"/>
                    <a:pt x="131" y="7728"/>
                    <a:pt x="391" y="7955"/>
                  </a:cubicBezTo>
                  <a:cubicBezTo>
                    <a:pt x="618" y="8199"/>
                    <a:pt x="935" y="8321"/>
                    <a:pt x="1253" y="8321"/>
                  </a:cubicBezTo>
                  <a:cubicBezTo>
                    <a:pt x="1570" y="8321"/>
                    <a:pt x="1887" y="8199"/>
                    <a:pt x="2114" y="7955"/>
                  </a:cubicBezTo>
                  <a:lnTo>
                    <a:pt x="2992" y="7110"/>
                  </a:lnTo>
                  <a:cubicBezTo>
                    <a:pt x="3285" y="6801"/>
                    <a:pt x="3700" y="6646"/>
                    <a:pt x="4118" y="6646"/>
                  </a:cubicBezTo>
                  <a:cubicBezTo>
                    <a:pt x="4537" y="6646"/>
                    <a:pt x="4960" y="6801"/>
                    <a:pt x="5269" y="7110"/>
                  </a:cubicBezTo>
                  <a:lnTo>
                    <a:pt x="9886" y="11728"/>
                  </a:lnTo>
                  <a:lnTo>
                    <a:pt x="12683" y="9061"/>
                  </a:lnTo>
                  <a:cubicBezTo>
                    <a:pt x="14764" y="6980"/>
                    <a:pt x="14764" y="3630"/>
                    <a:pt x="12683" y="1549"/>
                  </a:cubicBezTo>
                  <a:cubicBezTo>
                    <a:pt x="11647" y="512"/>
                    <a:pt x="10296" y="0"/>
                    <a:pt x="8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11157000" y="3819850"/>
              <a:ext cx="114650" cy="110600"/>
            </a:xfrm>
            <a:custGeom>
              <a:avLst/>
              <a:gdLst/>
              <a:ahLst/>
              <a:cxnLst/>
              <a:rect l="l" t="t" r="r" b="b"/>
              <a:pathLst>
                <a:path w="4586" h="4424" extrusionOk="0">
                  <a:moveTo>
                    <a:pt x="3428" y="0"/>
                  </a:moveTo>
                  <a:cubicBezTo>
                    <a:pt x="3166" y="0"/>
                    <a:pt x="2903" y="98"/>
                    <a:pt x="2699" y="301"/>
                  </a:cubicBezTo>
                  <a:lnTo>
                    <a:pt x="1821" y="1212"/>
                  </a:lnTo>
                  <a:lnTo>
                    <a:pt x="390" y="2643"/>
                  </a:lnTo>
                  <a:cubicBezTo>
                    <a:pt x="0" y="3000"/>
                    <a:pt x="0" y="3716"/>
                    <a:pt x="390" y="4074"/>
                  </a:cubicBezTo>
                  <a:lnTo>
                    <a:pt x="423" y="4106"/>
                  </a:lnTo>
                  <a:cubicBezTo>
                    <a:pt x="618" y="4318"/>
                    <a:pt x="878" y="4423"/>
                    <a:pt x="1138" y="4423"/>
                  </a:cubicBezTo>
                  <a:cubicBezTo>
                    <a:pt x="1399" y="4423"/>
                    <a:pt x="1659" y="4318"/>
                    <a:pt x="1854" y="4106"/>
                  </a:cubicBezTo>
                  <a:lnTo>
                    <a:pt x="4195" y="1797"/>
                  </a:lnTo>
                  <a:cubicBezTo>
                    <a:pt x="4586" y="1407"/>
                    <a:pt x="4586" y="724"/>
                    <a:pt x="4195" y="334"/>
                  </a:cubicBezTo>
                  <a:cubicBezTo>
                    <a:pt x="3993" y="114"/>
                    <a:pt x="3711" y="0"/>
                    <a:pt x="3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11091950" y="3778600"/>
              <a:ext cx="92700" cy="87000"/>
            </a:xfrm>
            <a:custGeom>
              <a:avLst/>
              <a:gdLst/>
              <a:ahLst/>
              <a:cxnLst/>
              <a:rect l="l" t="t" r="r" b="b"/>
              <a:pathLst>
                <a:path w="3708" h="3480" extrusionOk="0">
                  <a:moveTo>
                    <a:pt x="2553" y="0"/>
                  </a:moveTo>
                  <a:cubicBezTo>
                    <a:pt x="2285" y="0"/>
                    <a:pt x="2017" y="98"/>
                    <a:pt x="1822" y="293"/>
                  </a:cubicBezTo>
                  <a:lnTo>
                    <a:pt x="423" y="1724"/>
                  </a:lnTo>
                  <a:cubicBezTo>
                    <a:pt x="1" y="2114"/>
                    <a:pt x="1" y="2764"/>
                    <a:pt x="423" y="3155"/>
                  </a:cubicBezTo>
                  <a:lnTo>
                    <a:pt x="423" y="3187"/>
                  </a:lnTo>
                  <a:cubicBezTo>
                    <a:pt x="635" y="3382"/>
                    <a:pt x="903" y="3480"/>
                    <a:pt x="1167" y="3480"/>
                  </a:cubicBezTo>
                  <a:cubicBezTo>
                    <a:pt x="1432" y="3480"/>
                    <a:pt x="1692" y="3382"/>
                    <a:pt x="1887" y="3187"/>
                  </a:cubicBezTo>
                  <a:lnTo>
                    <a:pt x="3318" y="1756"/>
                  </a:lnTo>
                  <a:cubicBezTo>
                    <a:pt x="3708" y="1366"/>
                    <a:pt x="3708" y="683"/>
                    <a:pt x="3318" y="325"/>
                  </a:cubicBezTo>
                  <a:lnTo>
                    <a:pt x="3285" y="293"/>
                  </a:lnTo>
                  <a:cubicBezTo>
                    <a:pt x="3090" y="98"/>
                    <a:pt x="2822" y="0"/>
                    <a:pt x="2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11222025" y="3918525"/>
              <a:ext cx="79700" cy="74725"/>
            </a:xfrm>
            <a:custGeom>
              <a:avLst/>
              <a:gdLst/>
              <a:ahLst/>
              <a:cxnLst/>
              <a:rect l="l" t="t" r="r" b="b"/>
              <a:pathLst>
                <a:path w="3188" h="2989" extrusionOk="0">
                  <a:moveTo>
                    <a:pt x="2045" y="0"/>
                  </a:moveTo>
                  <a:cubicBezTo>
                    <a:pt x="1778" y="0"/>
                    <a:pt x="1509" y="98"/>
                    <a:pt x="1302" y="289"/>
                  </a:cubicBezTo>
                  <a:lnTo>
                    <a:pt x="391" y="1232"/>
                  </a:lnTo>
                  <a:cubicBezTo>
                    <a:pt x="1" y="1623"/>
                    <a:pt x="1" y="2273"/>
                    <a:pt x="391" y="2663"/>
                  </a:cubicBezTo>
                  <a:lnTo>
                    <a:pt x="424" y="2696"/>
                  </a:lnTo>
                  <a:cubicBezTo>
                    <a:pt x="619" y="2891"/>
                    <a:pt x="879" y="2988"/>
                    <a:pt x="1143" y="2988"/>
                  </a:cubicBezTo>
                  <a:cubicBezTo>
                    <a:pt x="1407" y="2988"/>
                    <a:pt x="1676" y="2891"/>
                    <a:pt x="1887" y="2696"/>
                  </a:cubicBezTo>
                  <a:lnTo>
                    <a:pt x="2798" y="1785"/>
                  </a:lnTo>
                  <a:cubicBezTo>
                    <a:pt x="3188" y="1395"/>
                    <a:pt x="3188" y="712"/>
                    <a:pt x="2798" y="322"/>
                  </a:cubicBezTo>
                  <a:cubicBezTo>
                    <a:pt x="2598" y="106"/>
                    <a:pt x="2323" y="0"/>
                    <a:pt x="2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46"/>
          <p:cNvGrpSpPr/>
          <p:nvPr/>
        </p:nvGrpSpPr>
        <p:grpSpPr>
          <a:xfrm>
            <a:off x="3979344" y="2659477"/>
            <a:ext cx="1185312" cy="435070"/>
            <a:chOff x="10131650" y="1333725"/>
            <a:chExt cx="381350" cy="139975"/>
          </a:xfrm>
        </p:grpSpPr>
        <p:sp>
          <p:nvSpPr>
            <p:cNvPr id="684" name="Google Shape;684;p46"/>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6"/>
          <p:cNvGrpSpPr/>
          <p:nvPr/>
        </p:nvGrpSpPr>
        <p:grpSpPr>
          <a:xfrm>
            <a:off x="713222" y="573030"/>
            <a:ext cx="393461" cy="393461"/>
            <a:chOff x="11845000" y="1241900"/>
            <a:chExt cx="216950" cy="216950"/>
          </a:xfrm>
        </p:grpSpPr>
        <p:sp>
          <p:nvSpPr>
            <p:cNvPr id="688" name="Google Shape;688;p4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689" name="Google Shape;689;p4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CORE VALUES</a:t>
            </a:r>
            <a:endParaRPr/>
          </a:p>
        </p:txBody>
      </p:sp>
      <p:sp>
        <p:nvSpPr>
          <p:cNvPr id="695" name="Google Shape;695;p47"/>
          <p:cNvSpPr txBox="1"/>
          <p:nvPr/>
        </p:nvSpPr>
        <p:spPr>
          <a:xfrm>
            <a:off x="860263" y="1406963"/>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VALUE 1</a:t>
            </a:r>
            <a:endParaRPr sz="2100" b="1">
              <a:solidFill>
                <a:schemeClr val="dk1"/>
              </a:solidFill>
              <a:latin typeface="Space Mono"/>
              <a:ea typeface="Space Mono"/>
              <a:cs typeface="Space Mono"/>
              <a:sym typeface="Space Mono"/>
            </a:endParaRPr>
          </a:p>
        </p:txBody>
      </p:sp>
      <p:sp>
        <p:nvSpPr>
          <p:cNvPr id="696" name="Google Shape;696;p47"/>
          <p:cNvSpPr txBox="1"/>
          <p:nvPr/>
        </p:nvSpPr>
        <p:spPr>
          <a:xfrm>
            <a:off x="860275" y="1684825"/>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Earth is the only planet known to harbor life</a:t>
            </a:r>
            <a:endParaRPr>
              <a:solidFill>
                <a:schemeClr val="dk1"/>
              </a:solidFill>
              <a:latin typeface="Manrope"/>
              <a:ea typeface="Manrope"/>
              <a:cs typeface="Manrope"/>
              <a:sym typeface="Manrope"/>
            </a:endParaRPr>
          </a:p>
        </p:txBody>
      </p:sp>
      <p:sp>
        <p:nvSpPr>
          <p:cNvPr id="697" name="Google Shape;697;p47"/>
          <p:cNvSpPr/>
          <p:nvPr/>
        </p:nvSpPr>
        <p:spPr>
          <a:xfrm>
            <a:off x="3403525"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txBox="1"/>
          <p:nvPr/>
        </p:nvSpPr>
        <p:spPr>
          <a:xfrm>
            <a:off x="860263" y="2573650"/>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VALUE 2</a:t>
            </a:r>
            <a:endParaRPr sz="2100" b="1">
              <a:solidFill>
                <a:schemeClr val="dk1"/>
              </a:solidFill>
              <a:latin typeface="Space Mono"/>
              <a:ea typeface="Space Mono"/>
              <a:cs typeface="Space Mono"/>
              <a:sym typeface="Space Mono"/>
            </a:endParaRPr>
          </a:p>
        </p:txBody>
      </p:sp>
      <p:sp>
        <p:nvSpPr>
          <p:cNvPr id="699" name="Google Shape;699;p47"/>
          <p:cNvSpPr txBox="1"/>
          <p:nvPr/>
        </p:nvSpPr>
        <p:spPr>
          <a:xfrm>
            <a:off x="860275" y="2851513"/>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Mercury is the smallest planet of them all</a:t>
            </a:r>
            <a:endParaRPr>
              <a:solidFill>
                <a:schemeClr val="dk1"/>
              </a:solidFill>
              <a:latin typeface="Manrope"/>
              <a:ea typeface="Manrope"/>
              <a:cs typeface="Manrope"/>
              <a:sym typeface="Manrope"/>
            </a:endParaRPr>
          </a:p>
        </p:txBody>
      </p:sp>
      <p:sp>
        <p:nvSpPr>
          <p:cNvPr id="700" name="Google Shape;700;p47"/>
          <p:cNvSpPr/>
          <p:nvPr/>
        </p:nvSpPr>
        <p:spPr>
          <a:xfrm>
            <a:off x="3403525" y="2624244"/>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7"/>
          <p:cNvSpPr txBox="1"/>
          <p:nvPr/>
        </p:nvSpPr>
        <p:spPr>
          <a:xfrm>
            <a:off x="860263" y="3740350"/>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VALUE 3</a:t>
            </a:r>
            <a:endParaRPr sz="2100" b="1">
              <a:solidFill>
                <a:schemeClr val="dk1"/>
              </a:solidFill>
              <a:latin typeface="Space Mono"/>
              <a:ea typeface="Space Mono"/>
              <a:cs typeface="Space Mono"/>
              <a:sym typeface="Space Mono"/>
            </a:endParaRPr>
          </a:p>
        </p:txBody>
      </p:sp>
      <p:sp>
        <p:nvSpPr>
          <p:cNvPr id="702" name="Google Shape;702;p47"/>
          <p:cNvSpPr txBox="1"/>
          <p:nvPr/>
        </p:nvSpPr>
        <p:spPr>
          <a:xfrm>
            <a:off x="860275" y="4018213"/>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p:txBody>
      </p:sp>
      <p:sp>
        <p:nvSpPr>
          <p:cNvPr id="703" name="Google Shape;703;p47"/>
          <p:cNvSpPr/>
          <p:nvPr/>
        </p:nvSpPr>
        <p:spPr>
          <a:xfrm>
            <a:off x="3403525" y="37909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7"/>
          <p:cNvSpPr txBox="1"/>
          <p:nvPr/>
        </p:nvSpPr>
        <p:spPr>
          <a:xfrm flipH="1">
            <a:off x="6073325" y="1406963"/>
            <a:ext cx="23574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VALUE 4</a:t>
            </a:r>
            <a:endParaRPr sz="2100" b="1">
              <a:solidFill>
                <a:schemeClr val="dk1"/>
              </a:solidFill>
              <a:latin typeface="Space Mono"/>
              <a:ea typeface="Space Mono"/>
              <a:cs typeface="Space Mono"/>
              <a:sym typeface="Space Mono"/>
            </a:endParaRPr>
          </a:p>
        </p:txBody>
      </p:sp>
      <p:sp>
        <p:nvSpPr>
          <p:cNvPr id="705" name="Google Shape;705;p47"/>
          <p:cNvSpPr txBox="1"/>
          <p:nvPr/>
        </p:nvSpPr>
        <p:spPr>
          <a:xfrm flipH="1">
            <a:off x="6073313" y="1684825"/>
            <a:ext cx="2357400" cy="50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706" name="Google Shape;706;p47"/>
          <p:cNvSpPr/>
          <p:nvPr/>
        </p:nvSpPr>
        <p:spPr>
          <a:xfrm flipH="1">
            <a:off x="5185163"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7"/>
          <p:cNvSpPr txBox="1"/>
          <p:nvPr/>
        </p:nvSpPr>
        <p:spPr>
          <a:xfrm flipH="1">
            <a:off x="6073325" y="2573650"/>
            <a:ext cx="23574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VALUE 5</a:t>
            </a:r>
            <a:endParaRPr sz="2100" b="1">
              <a:solidFill>
                <a:schemeClr val="dk1"/>
              </a:solidFill>
              <a:latin typeface="Space Mono"/>
              <a:ea typeface="Space Mono"/>
              <a:cs typeface="Space Mono"/>
              <a:sym typeface="Space Mono"/>
            </a:endParaRPr>
          </a:p>
        </p:txBody>
      </p:sp>
      <p:sp>
        <p:nvSpPr>
          <p:cNvPr id="708" name="Google Shape;708;p47"/>
          <p:cNvSpPr txBox="1"/>
          <p:nvPr/>
        </p:nvSpPr>
        <p:spPr>
          <a:xfrm flipH="1">
            <a:off x="6073313" y="2851513"/>
            <a:ext cx="2357400" cy="50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Jupiter is the biggest planet of them all</a:t>
            </a:r>
            <a:endParaRPr>
              <a:solidFill>
                <a:schemeClr val="dk1"/>
              </a:solidFill>
              <a:latin typeface="Manrope"/>
              <a:ea typeface="Manrope"/>
              <a:cs typeface="Manrope"/>
              <a:sym typeface="Manrope"/>
            </a:endParaRPr>
          </a:p>
        </p:txBody>
      </p:sp>
      <p:sp>
        <p:nvSpPr>
          <p:cNvPr id="709" name="Google Shape;709;p47"/>
          <p:cNvSpPr/>
          <p:nvPr/>
        </p:nvSpPr>
        <p:spPr>
          <a:xfrm flipH="1">
            <a:off x="5185163" y="2624244"/>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7"/>
          <p:cNvSpPr txBox="1"/>
          <p:nvPr/>
        </p:nvSpPr>
        <p:spPr>
          <a:xfrm flipH="1">
            <a:off x="6073325" y="3740350"/>
            <a:ext cx="23574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VALUE 6</a:t>
            </a:r>
            <a:endParaRPr sz="2100" b="1">
              <a:solidFill>
                <a:schemeClr val="dk1"/>
              </a:solidFill>
              <a:latin typeface="Space Mono"/>
              <a:ea typeface="Space Mono"/>
              <a:cs typeface="Space Mono"/>
              <a:sym typeface="Space Mono"/>
            </a:endParaRPr>
          </a:p>
        </p:txBody>
      </p:sp>
      <p:sp>
        <p:nvSpPr>
          <p:cNvPr id="711" name="Google Shape;711;p47"/>
          <p:cNvSpPr txBox="1"/>
          <p:nvPr/>
        </p:nvSpPr>
        <p:spPr>
          <a:xfrm flipH="1">
            <a:off x="6073313" y="4018213"/>
            <a:ext cx="2357400" cy="50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Saturn is composed of hydrogen and helium</a:t>
            </a:r>
            <a:endParaRPr>
              <a:solidFill>
                <a:schemeClr val="dk1"/>
              </a:solidFill>
              <a:latin typeface="Manrope"/>
              <a:ea typeface="Manrope"/>
              <a:cs typeface="Manrope"/>
              <a:sym typeface="Manrope"/>
            </a:endParaRPr>
          </a:p>
        </p:txBody>
      </p:sp>
      <p:sp>
        <p:nvSpPr>
          <p:cNvPr id="712" name="Google Shape;712;p47"/>
          <p:cNvSpPr/>
          <p:nvPr/>
        </p:nvSpPr>
        <p:spPr>
          <a:xfrm flipH="1">
            <a:off x="5185163" y="37909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4520550" y="145755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7"/>
          <p:cNvSpPr/>
          <p:nvPr/>
        </p:nvSpPr>
        <p:spPr>
          <a:xfrm>
            <a:off x="4520550" y="424335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7"/>
          <p:cNvSpPr/>
          <p:nvPr/>
        </p:nvSpPr>
        <p:spPr>
          <a:xfrm>
            <a:off x="4520550" y="368619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7"/>
          <p:cNvSpPr/>
          <p:nvPr/>
        </p:nvSpPr>
        <p:spPr>
          <a:xfrm>
            <a:off x="4520550" y="312903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4520550" y="257187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4520550" y="201471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9" name="Google Shape;719;p47"/>
          <p:cNvCxnSpPr>
            <a:stCxn id="713" idx="2"/>
            <a:endCxn id="718" idx="0"/>
          </p:cNvCxnSpPr>
          <p:nvPr/>
        </p:nvCxnSpPr>
        <p:spPr>
          <a:xfrm>
            <a:off x="4645500" y="170745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47"/>
          <p:cNvCxnSpPr>
            <a:stCxn id="718" idx="2"/>
            <a:endCxn id="717" idx="0"/>
          </p:cNvCxnSpPr>
          <p:nvPr/>
        </p:nvCxnSpPr>
        <p:spPr>
          <a:xfrm>
            <a:off x="4645500" y="226461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1" name="Google Shape;721;p47"/>
          <p:cNvCxnSpPr>
            <a:stCxn id="717" idx="2"/>
            <a:endCxn id="716" idx="0"/>
          </p:cNvCxnSpPr>
          <p:nvPr/>
        </p:nvCxnSpPr>
        <p:spPr>
          <a:xfrm>
            <a:off x="4645500" y="282177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2" name="Google Shape;722;p47"/>
          <p:cNvCxnSpPr>
            <a:stCxn id="716" idx="2"/>
            <a:endCxn id="715" idx="0"/>
          </p:cNvCxnSpPr>
          <p:nvPr/>
        </p:nvCxnSpPr>
        <p:spPr>
          <a:xfrm>
            <a:off x="4645500" y="337893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3" name="Google Shape;723;p47"/>
          <p:cNvCxnSpPr>
            <a:stCxn id="715" idx="2"/>
            <a:endCxn id="714" idx="0"/>
          </p:cNvCxnSpPr>
          <p:nvPr/>
        </p:nvCxnSpPr>
        <p:spPr>
          <a:xfrm>
            <a:off x="4645500" y="393609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4" name="Google Shape;724;p47"/>
          <p:cNvCxnSpPr>
            <a:stCxn id="697" idx="3"/>
            <a:endCxn id="713" idx="1"/>
          </p:cNvCxnSpPr>
          <p:nvPr/>
        </p:nvCxnSpPr>
        <p:spPr>
          <a:xfrm rot="10800000" flipH="1">
            <a:off x="4105825" y="1582500"/>
            <a:ext cx="414600" cy="226200"/>
          </a:xfrm>
          <a:prstGeom prst="bentConnector3">
            <a:avLst>
              <a:gd name="adj1" fmla="val 50015"/>
            </a:avLst>
          </a:prstGeom>
          <a:noFill/>
          <a:ln w="28575" cap="flat" cmpd="sng">
            <a:solidFill>
              <a:schemeClr val="dk1"/>
            </a:solidFill>
            <a:prstDash val="solid"/>
            <a:miter lim="8000"/>
            <a:headEnd type="none" w="med" len="med"/>
            <a:tailEnd type="none" w="med" len="med"/>
          </a:ln>
        </p:spPr>
      </p:cxnSp>
      <p:cxnSp>
        <p:nvCxnSpPr>
          <p:cNvPr id="725" name="Google Shape;725;p47"/>
          <p:cNvCxnSpPr>
            <a:stCxn id="700" idx="3"/>
            <a:endCxn id="717" idx="1"/>
          </p:cNvCxnSpPr>
          <p:nvPr/>
        </p:nvCxnSpPr>
        <p:spPr>
          <a:xfrm rot="10800000" flipH="1">
            <a:off x="4105825" y="2696694"/>
            <a:ext cx="414600" cy="278700"/>
          </a:xfrm>
          <a:prstGeom prst="bentConnector3">
            <a:avLst>
              <a:gd name="adj1" fmla="val 50015"/>
            </a:avLst>
          </a:prstGeom>
          <a:noFill/>
          <a:ln w="28575" cap="flat" cmpd="sng">
            <a:solidFill>
              <a:schemeClr val="dk1"/>
            </a:solidFill>
            <a:prstDash val="solid"/>
            <a:miter lim="8000"/>
            <a:headEnd type="none" w="med" len="med"/>
            <a:tailEnd type="none" w="med" len="med"/>
          </a:ln>
        </p:spPr>
      </p:cxnSp>
      <p:cxnSp>
        <p:nvCxnSpPr>
          <p:cNvPr id="726" name="Google Shape;726;p47"/>
          <p:cNvCxnSpPr>
            <a:stCxn id="703" idx="3"/>
            <a:endCxn id="715" idx="1"/>
          </p:cNvCxnSpPr>
          <p:nvPr/>
        </p:nvCxnSpPr>
        <p:spPr>
          <a:xfrm rot="10800000" flipH="1">
            <a:off x="4105825" y="3811188"/>
            <a:ext cx="414600" cy="330900"/>
          </a:xfrm>
          <a:prstGeom prst="bentConnector3">
            <a:avLst>
              <a:gd name="adj1" fmla="val 50015"/>
            </a:avLst>
          </a:prstGeom>
          <a:noFill/>
          <a:ln w="28575" cap="flat" cmpd="sng">
            <a:solidFill>
              <a:schemeClr val="dk1"/>
            </a:solidFill>
            <a:prstDash val="solid"/>
            <a:miter lim="8000"/>
            <a:headEnd type="none" w="med" len="med"/>
            <a:tailEnd type="none" w="med" len="med"/>
          </a:ln>
        </p:spPr>
      </p:cxnSp>
      <p:cxnSp>
        <p:nvCxnSpPr>
          <p:cNvPr id="727" name="Google Shape;727;p47"/>
          <p:cNvCxnSpPr>
            <a:stCxn id="718" idx="3"/>
            <a:endCxn id="706" idx="3"/>
          </p:cNvCxnSpPr>
          <p:nvPr/>
        </p:nvCxnSpPr>
        <p:spPr>
          <a:xfrm rot="10800000" flipH="1">
            <a:off x="4770450" y="1808760"/>
            <a:ext cx="414600" cy="330900"/>
          </a:xfrm>
          <a:prstGeom prst="bentConnector3">
            <a:avLst>
              <a:gd name="adj1" fmla="val 50014"/>
            </a:avLst>
          </a:prstGeom>
          <a:noFill/>
          <a:ln w="28575" cap="flat" cmpd="sng">
            <a:solidFill>
              <a:schemeClr val="dk1"/>
            </a:solidFill>
            <a:prstDash val="solid"/>
            <a:miter lim="8000"/>
            <a:headEnd type="none" w="med" len="med"/>
            <a:tailEnd type="none" w="med" len="med"/>
          </a:ln>
        </p:spPr>
      </p:cxnSp>
      <p:cxnSp>
        <p:nvCxnSpPr>
          <p:cNvPr id="728" name="Google Shape;728;p47"/>
          <p:cNvCxnSpPr>
            <a:endCxn id="709" idx="3"/>
          </p:cNvCxnSpPr>
          <p:nvPr/>
        </p:nvCxnSpPr>
        <p:spPr>
          <a:xfrm rot="10800000" flipH="1">
            <a:off x="4770563" y="2975394"/>
            <a:ext cx="414600" cy="27870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729" name="Google Shape;729;p47"/>
          <p:cNvCxnSpPr>
            <a:stCxn id="714" idx="3"/>
            <a:endCxn id="712" idx="3"/>
          </p:cNvCxnSpPr>
          <p:nvPr/>
        </p:nvCxnSpPr>
        <p:spPr>
          <a:xfrm rot="10800000" flipH="1">
            <a:off x="4770450" y="4142100"/>
            <a:ext cx="414600" cy="226200"/>
          </a:xfrm>
          <a:prstGeom prst="bentConnector3">
            <a:avLst>
              <a:gd name="adj1" fmla="val 50014"/>
            </a:avLst>
          </a:prstGeom>
          <a:noFill/>
          <a:ln w="28575" cap="flat" cmpd="sng">
            <a:solidFill>
              <a:schemeClr val="dk1"/>
            </a:solidFill>
            <a:prstDash val="solid"/>
            <a:miter lim="8000"/>
            <a:headEnd type="none" w="med" len="med"/>
            <a:tailEnd type="none" w="med" len="med"/>
          </a:ln>
        </p:spPr>
      </p:cxnSp>
      <p:grpSp>
        <p:nvGrpSpPr>
          <p:cNvPr id="730" name="Google Shape;730;p47"/>
          <p:cNvGrpSpPr/>
          <p:nvPr/>
        </p:nvGrpSpPr>
        <p:grpSpPr>
          <a:xfrm>
            <a:off x="5386507" y="2774236"/>
            <a:ext cx="299612" cy="402316"/>
            <a:chOff x="9769300" y="1361875"/>
            <a:chExt cx="323450" cy="429825"/>
          </a:xfrm>
        </p:grpSpPr>
        <p:sp>
          <p:nvSpPr>
            <p:cNvPr id="731" name="Google Shape;731;p47"/>
            <p:cNvSpPr/>
            <p:nvPr/>
          </p:nvSpPr>
          <p:spPr>
            <a:xfrm>
              <a:off x="9908950" y="1623075"/>
              <a:ext cx="28225" cy="28975"/>
            </a:xfrm>
            <a:custGeom>
              <a:avLst/>
              <a:gdLst/>
              <a:ahLst/>
              <a:cxnLst/>
              <a:rect l="l" t="t" r="r" b="b"/>
              <a:pathLst>
                <a:path w="1129" h="1159" extrusionOk="0">
                  <a:moveTo>
                    <a:pt x="579" y="1"/>
                  </a:moveTo>
                  <a:cubicBezTo>
                    <a:pt x="261" y="1"/>
                    <a:pt x="0" y="261"/>
                    <a:pt x="0" y="579"/>
                  </a:cubicBezTo>
                  <a:cubicBezTo>
                    <a:pt x="0" y="898"/>
                    <a:pt x="261" y="1158"/>
                    <a:pt x="579" y="1158"/>
                  </a:cubicBezTo>
                  <a:cubicBezTo>
                    <a:pt x="897" y="1158"/>
                    <a:pt x="1129" y="898"/>
                    <a:pt x="1129" y="579"/>
                  </a:cubicBezTo>
                  <a:cubicBezTo>
                    <a:pt x="1129" y="261"/>
                    <a:pt x="897"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9769300" y="1361875"/>
              <a:ext cx="323450" cy="429825"/>
            </a:xfrm>
            <a:custGeom>
              <a:avLst/>
              <a:gdLst/>
              <a:ahLst/>
              <a:cxnLst/>
              <a:rect l="l" t="t" r="r" b="b"/>
              <a:pathLst>
                <a:path w="12938" h="17193" extrusionOk="0">
                  <a:moveTo>
                    <a:pt x="6159" y="1019"/>
                  </a:moveTo>
                  <a:cubicBezTo>
                    <a:pt x="6833" y="1019"/>
                    <a:pt x="7520" y="1268"/>
                    <a:pt x="8075" y="1824"/>
                  </a:cubicBezTo>
                  <a:cubicBezTo>
                    <a:pt x="8596" y="2316"/>
                    <a:pt x="8886" y="3010"/>
                    <a:pt x="8886" y="3734"/>
                  </a:cubicBezTo>
                  <a:lnTo>
                    <a:pt x="8886" y="5499"/>
                  </a:lnTo>
                  <a:cubicBezTo>
                    <a:pt x="8220" y="5152"/>
                    <a:pt x="7467" y="4949"/>
                    <a:pt x="6657" y="4892"/>
                  </a:cubicBezTo>
                  <a:lnTo>
                    <a:pt x="6657" y="6715"/>
                  </a:lnTo>
                  <a:cubicBezTo>
                    <a:pt x="6657" y="7004"/>
                    <a:pt x="6425" y="7207"/>
                    <a:pt x="6165" y="7207"/>
                  </a:cubicBezTo>
                  <a:cubicBezTo>
                    <a:pt x="5876" y="7207"/>
                    <a:pt x="5644" y="7004"/>
                    <a:pt x="5644" y="6715"/>
                  </a:cubicBezTo>
                  <a:lnTo>
                    <a:pt x="5644" y="4892"/>
                  </a:lnTo>
                  <a:cubicBezTo>
                    <a:pt x="4863" y="4949"/>
                    <a:pt x="4110" y="5152"/>
                    <a:pt x="3415" y="5499"/>
                  </a:cubicBezTo>
                  <a:lnTo>
                    <a:pt x="3415" y="3734"/>
                  </a:lnTo>
                  <a:cubicBezTo>
                    <a:pt x="3415" y="2093"/>
                    <a:pt x="4760" y="1019"/>
                    <a:pt x="6159" y="1019"/>
                  </a:cubicBezTo>
                  <a:close/>
                  <a:moveTo>
                    <a:pt x="8582" y="8097"/>
                  </a:moveTo>
                  <a:cubicBezTo>
                    <a:pt x="8712" y="8097"/>
                    <a:pt x="8842" y="8148"/>
                    <a:pt x="8943" y="8249"/>
                  </a:cubicBezTo>
                  <a:cubicBezTo>
                    <a:pt x="9146" y="8451"/>
                    <a:pt x="9146" y="8770"/>
                    <a:pt x="8943" y="8972"/>
                  </a:cubicBezTo>
                  <a:lnTo>
                    <a:pt x="7583" y="10333"/>
                  </a:lnTo>
                  <a:cubicBezTo>
                    <a:pt x="8104" y="11375"/>
                    <a:pt x="7323" y="12619"/>
                    <a:pt x="6165" y="12619"/>
                  </a:cubicBezTo>
                  <a:cubicBezTo>
                    <a:pt x="5268" y="12619"/>
                    <a:pt x="4573" y="11896"/>
                    <a:pt x="4573" y="11027"/>
                  </a:cubicBezTo>
                  <a:cubicBezTo>
                    <a:pt x="4573" y="10102"/>
                    <a:pt x="5329" y="9441"/>
                    <a:pt x="6156" y="9441"/>
                  </a:cubicBezTo>
                  <a:cubicBezTo>
                    <a:pt x="6390" y="9441"/>
                    <a:pt x="6630" y="9494"/>
                    <a:pt x="6860" y="9609"/>
                  </a:cubicBezTo>
                  <a:lnTo>
                    <a:pt x="8220" y="8249"/>
                  </a:lnTo>
                  <a:cubicBezTo>
                    <a:pt x="8321" y="8148"/>
                    <a:pt x="8451" y="8097"/>
                    <a:pt x="8582" y="8097"/>
                  </a:cubicBezTo>
                  <a:close/>
                  <a:moveTo>
                    <a:pt x="6165" y="0"/>
                  </a:moveTo>
                  <a:cubicBezTo>
                    <a:pt x="4081" y="0"/>
                    <a:pt x="2402" y="1679"/>
                    <a:pt x="2402" y="3734"/>
                  </a:cubicBezTo>
                  <a:lnTo>
                    <a:pt x="2402" y="6136"/>
                  </a:lnTo>
                  <a:cubicBezTo>
                    <a:pt x="1071" y="7149"/>
                    <a:pt x="145" y="8741"/>
                    <a:pt x="0" y="10535"/>
                  </a:cubicBezTo>
                  <a:lnTo>
                    <a:pt x="1853" y="10535"/>
                  </a:lnTo>
                  <a:cubicBezTo>
                    <a:pt x="2113" y="10535"/>
                    <a:pt x="2345" y="10738"/>
                    <a:pt x="2345" y="11027"/>
                  </a:cubicBezTo>
                  <a:cubicBezTo>
                    <a:pt x="2345" y="11317"/>
                    <a:pt x="2113" y="11548"/>
                    <a:pt x="1853" y="11548"/>
                  </a:cubicBezTo>
                  <a:lnTo>
                    <a:pt x="0" y="11548"/>
                  </a:lnTo>
                  <a:cubicBezTo>
                    <a:pt x="261" y="14529"/>
                    <a:pt x="2663" y="16932"/>
                    <a:pt x="5644" y="17192"/>
                  </a:cubicBezTo>
                  <a:lnTo>
                    <a:pt x="5644" y="15340"/>
                  </a:lnTo>
                  <a:cubicBezTo>
                    <a:pt x="5644" y="15050"/>
                    <a:pt x="5876" y="14848"/>
                    <a:pt x="6165" y="14848"/>
                  </a:cubicBezTo>
                  <a:cubicBezTo>
                    <a:pt x="6425" y="14848"/>
                    <a:pt x="6657" y="15050"/>
                    <a:pt x="6657" y="15340"/>
                  </a:cubicBezTo>
                  <a:lnTo>
                    <a:pt x="6657" y="17163"/>
                  </a:lnTo>
                  <a:cubicBezTo>
                    <a:pt x="9667" y="16932"/>
                    <a:pt x="12069" y="14529"/>
                    <a:pt x="12301" y="11519"/>
                  </a:cubicBezTo>
                  <a:lnTo>
                    <a:pt x="10477" y="11519"/>
                  </a:lnTo>
                  <a:cubicBezTo>
                    <a:pt x="10188" y="11519"/>
                    <a:pt x="9956" y="11317"/>
                    <a:pt x="9956" y="11027"/>
                  </a:cubicBezTo>
                  <a:cubicBezTo>
                    <a:pt x="9956" y="10738"/>
                    <a:pt x="10188" y="10506"/>
                    <a:pt x="10477" y="10506"/>
                  </a:cubicBezTo>
                  <a:lnTo>
                    <a:pt x="12301" y="10506"/>
                  </a:lnTo>
                  <a:cubicBezTo>
                    <a:pt x="12243" y="9696"/>
                    <a:pt x="12011" y="8944"/>
                    <a:pt x="11664" y="8249"/>
                  </a:cubicBezTo>
                  <a:lnTo>
                    <a:pt x="12619" y="7670"/>
                  </a:lnTo>
                  <a:cubicBezTo>
                    <a:pt x="12851" y="7554"/>
                    <a:pt x="12938" y="7236"/>
                    <a:pt x="12793" y="7004"/>
                  </a:cubicBezTo>
                  <a:cubicBezTo>
                    <a:pt x="12700" y="6837"/>
                    <a:pt x="12535" y="6753"/>
                    <a:pt x="12368" y="6753"/>
                  </a:cubicBezTo>
                  <a:cubicBezTo>
                    <a:pt x="12275" y="6753"/>
                    <a:pt x="12181" y="6779"/>
                    <a:pt x="12098" y="6831"/>
                  </a:cubicBezTo>
                  <a:lnTo>
                    <a:pt x="11143" y="7381"/>
                  </a:lnTo>
                  <a:cubicBezTo>
                    <a:pt x="10796" y="6918"/>
                    <a:pt x="10362" y="6483"/>
                    <a:pt x="9899" y="6136"/>
                  </a:cubicBezTo>
                  <a:lnTo>
                    <a:pt x="9899" y="3734"/>
                  </a:lnTo>
                  <a:cubicBezTo>
                    <a:pt x="9899" y="1679"/>
                    <a:pt x="8220" y="0"/>
                    <a:pt x="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9883625" y="1429150"/>
              <a:ext cx="78875" cy="55025"/>
            </a:xfrm>
            <a:custGeom>
              <a:avLst/>
              <a:gdLst/>
              <a:ahLst/>
              <a:cxnLst/>
              <a:rect l="l" t="t" r="r" b="b"/>
              <a:pathLst>
                <a:path w="3155" h="2201" extrusionOk="0">
                  <a:moveTo>
                    <a:pt x="492" y="1"/>
                  </a:moveTo>
                  <a:cubicBezTo>
                    <a:pt x="232" y="1"/>
                    <a:pt x="0" y="232"/>
                    <a:pt x="0" y="522"/>
                  </a:cubicBezTo>
                  <a:cubicBezTo>
                    <a:pt x="0" y="782"/>
                    <a:pt x="232" y="1014"/>
                    <a:pt x="492" y="1014"/>
                  </a:cubicBezTo>
                  <a:lnTo>
                    <a:pt x="1071" y="1014"/>
                  </a:lnTo>
                  <a:lnTo>
                    <a:pt x="1071" y="2201"/>
                  </a:lnTo>
                  <a:cubicBezTo>
                    <a:pt x="1245" y="2186"/>
                    <a:pt x="1418" y="2179"/>
                    <a:pt x="1588" y="2179"/>
                  </a:cubicBezTo>
                  <a:cubicBezTo>
                    <a:pt x="1758" y="2179"/>
                    <a:pt x="1925" y="2186"/>
                    <a:pt x="2084" y="2201"/>
                  </a:cubicBezTo>
                  <a:lnTo>
                    <a:pt x="2084" y="1014"/>
                  </a:lnTo>
                  <a:lnTo>
                    <a:pt x="2663" y="1014"/>
                  </a:lnTo>
                  <a:cubicBezTo>
                    <a:pt x="2952" y="1014"/>
                    <a:pt x="3155" y="782"/>
                    <a:pt x="3155" y="522"/>
                  </a:cubicBezTo>
                  <a:cubicBezTo>
                    <a:pt x="3155" y="232"/>
                    <a:pt x="2923"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7"/>
          <p:cNvGrpSpPr/>
          <p:nvPr/>
        </p:nvGrpSpPr>
        <p:grpSpPr>
          <a:xfrm>
            <a:off x="3587755" y="3940918"/>
            <a:ext cx="333840" cy="402340"/>
            <a:chOff x="11821325" y="1361875"/>
            <a:chExt cx="359625" cy="429575"/>
          </a:xfrm>
        </p:grpSpPr>
        <p:sp>
          <p:nvSpPr>
            <p:cNvPr id="735" name="Google Shape;735;p47"/>
            <p:cNvSpPr/>
            <p:nvPr/>
          </p:nvSpPr>
          <p:spPr>
            <a:xfrm>
              <a:off x="11960175" y="1670675"/>
              <a:ext cx="220775" cy="120775"/>
            </a:xfrm>
            <a:custGeom>
              <a:avLst/>
              <a:gdLst/>
              <a:ahLst/>
              <a:cxnLst/>
              <a:rect l="l" t="t" r="r" b="b"/>
              <a:pathLst>
                <a:path w="8831" h="4831" extrusionOk="0">
                  <a:moveTo>
                    <a:pt x="7276" y="1"/>
                  </a:moveTo>
                  <a:cubicBezTo>
                    <a:pt x="7235" y="1"/>
                    <a:pt x="7193" y="3"/>
                    <a:pt x="7152" y="7"/>
                  </a:cubicBezTo>
                  <a:cubicBezTo>
                    <a:pt x="6892" y="36"/>
                    <a:pt x="1103" y="2148"/>
                    <a:pt x="1045" y="2206"/>
                  </a:cubicBezTo>
                  <a:cubicBezTo>
                    <a:pt x="727" y="2351"/>
                    <a:pt x="466" y="2612"/>
                    <a:pt x="322" y="2988"/>
                  </a:cubicBezTo>
                  <a:cubicBezTo>
                    <a:pt x="0" y="3872"/>
                    <a:pt x="695" y="4830"/>
                    <a:pt x="1627" y="4830"/>
                  </a:cubicBezTo>
                  <a:cubicBezTo>
                    <a:pt x="1702" y="4830"/>
                    <a:pt x="1778" y="4824"/>
                    <a:pt x="1856" y="4811"/>
                  </a:cubicBezTo>
                  <a:cubicBezTo>
                    <a:pt x="2029" y="4782"/>
                    <a:pt x="2695" y="4522"/>
                    <a:pt x="7760" y="2669"/>
                  </a:cubicBezTo>
                  <a:cubicBezTo>
                    <a:pt x="8455" y="2438"/>
                    <a:pt x="8831" y="1628"/>
                    <a:pt x="8570" y="904"/>
                  </a:cubicBezTo>
                  <a:cubicBezTo>
                    <a:pt x="8381" y="364"/>
                    <a:pt x="7841" y="1"/>
                    <a:pt x="7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11821325" y="1670825"/>
              <a:ext cx="145450" cy="101325"/>
            </a:xfrm>
            <a:custGeom>
              <a:avLst/>
              <a:gdLst/>
              <a:ahLst/>
              <a:cxnLst/>
              <a:rect l="l" t="t" r="r" b="b"/>
              <a:pathLst>
                <a:path w="5818" h="4053" extrusionOk="0">
                  <a:moveTo>
                    <a:pt x="1601" y="1"/>
                  </a:moveTo>
                  <a:cubicBezTo>
                    <a:pt x="1589" y="1"/>
                    <a:pt x="1576" y="1"/>
                    <a:pt x="1563" y="1"/>
                  </a:cubicBezTo>
                  <a:cubicBezTo>
                    <a:pt x="984" y="1"/>
                    <a:pt x="463" y="377"/>
                    <a:pt x="261" y="898"/>
                  </a:cubicBezTo>
                  <a:cubicBezTo>
                    <a:pt x="0" y="1622"/>
                    <a:pt x="377" y="2403"/>
                    <a:pt x="1100" y="2692"/>
                  </a:cubicBezTo>
                  <a:lnTo>
                    <a:pt x="4863" y="4053"/>
                  </a:lnTo>
                  <a:cubicBezTo>
                    <a:pt x="4602" y="3040"/>
                    <a:pt x="5007" y="1998"/>
                    <a:pt x="5818" y="1448"/>
                  </a:cubicBezTo>
                  <a:cubicBezTo>
                    <a:pt x="1891" y="27"/>
                    <a:pt x="1904"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7"/>
            <p:cNvSpPr/>
            <p:nvPr/>
          </p:nvSpPr>
          <p:spPr>
            <a:xfrm>
              <a:off x="11858525" y="1361875"/>
              <a:ext cx="285525" cy="261225"/>
            </a:xfrm>
            <a:custGeom>
              <a:avLst/>
              <a:gdLst/>
              <a:ahLst/>
              <a:cxnLst/>
              <a:rect l="l" t="t" r="r" b="b"/>
              <a:pathLst>
                <a:path w="11421" h="10449" extrusionOk="0">
                  <a:moveTo>
                    <a:pt x="5719" y="0"/>
                  </a:moveTo>
                  <a:cubicBezTo>
                    <a:pt x="4388" y="0"/>
                    <a:pt x="3317" y="1071"/>
                    <a:pt x="3317" y="2403"/>
                  </a:cubicBezTo>
                  <a:cubicBezTo>
                    <a:pt x="3317" y="3329"/>
                    <a:pt x="3867" y="4139"/>
                    <a:pt x="4648" y="4544"/>
                  </a:cubicBezTo>
                  <a:cubicBezTo>
                    <a:pt x="4677" y="4834"/>
                    <a:pt x="4446" y="5123"/>
                    <a:pt x="4127" y="5123"/>
                  </a:cubicBezTo>
                  <a:lnTo>
                    <a:pt x="2391" y="5123"/>
                  </a:lnTo>
                  <a:cubicBezTo>
                    <a:pt x="2246" y="5152"/>
                    <a:pt x="2130" y="5239"/>
                    <a:pt x="2043" y="5384"/>
                  </a:cubicBezTo>
                  <a:cubicBezTo>
                    <a:pt x="2014" y="5413"/>
                    <a:pt x="133" y="9754"/>
                    <a:pt x="104" y="9783"/>
                  </a:cubicBezTo>
                  <a:cubicBezTo>
                    <a:pt x="1" y="10120"/>
                    <a:pt x="268" y="10433"/>
                    <a:pt x="574" y="10433"/>
                  </a:cubicBezTo>
                  <a:cubicBezTo>
                    <a:pt x="610" y="10433"/>
                    <a:pt x="647" y="10429"/>
                    <a:pt x="683" y="10420"/>
                  </a:cubicBezTo>
                  <a:lnTo>
                    <a:pt x="3143" y="9928"/>
                  </a:lnTo>
                  <a:cubicBezTo>
                    <a:pt x="3143" y="9870"/>
                    <a:pt x="3143" y="9957"/>
                    <a:pt x="2883" y="8944"/>
                  </a:cubicBezTo>
                  <a:lnTo>
                    <a:pt x="1436" y="9233"/>
                  </a:lnTo>
                  <a:cubicBezTo>
                    <a:pt x="2362" y="7120"/>
                    <a:pt x="2362" y="7120"/>
                    <a:pt x="2362" y="7120"/>
                  </a:cubicBezTo>
                  <a:lnTo>
                    <a:pt x="2883" y="8944"/>
                  </a:lnTo>
                  <a:lnTo>
                    <a:pt x="5198" y="8451"/>
                  </a:lnTo>
                  <a:lnTo>
                    <a:pt x="5198" y="7236"/>
                  </a:lnTo>
                  <a:cubicBezTo>
                    <a:pt x="5198" y="6946"/>
                    <a:pt x="5430" y="6744"/>
                    <a:pt x="5719" y="6744"/>
                  </a:cubicBezTo>
                  <a:cubicBezTo>
                    <a:pt x="5980" y="6744"/>
                    <a:pt x="6211" y="6975"/>
                    <a:pt x="6211" y="7236"/>
                  </a:cubicBezTo>
                  <a:lnTo>
                    <a:pt x="6211" y="8451"/>
                  </a:lnTo>
                  <a:lnTo>
                    <a:pt x="8555" y="8944"/>
                  </a:lnTo>
                  <a:lnTo>
                    <a:pt x="9047" y="7120"/>
                  </a:lnTo>
                  <a:cubicBezTo>
                    <a:pt x="9047" y="7120"/>
                    <a:pt x="9047" y="7120"/>
                    <a:pt x="9974" y="9233"/>
                  </a:cubicBezTo>
                  <a:lnTo>
                    <a:pt x="8555" y="8944"/>
                  </a:lnTo>
                  <a:cubicBezTo>
                    <a:pt x="8266" y="9957"/>
                    <a:pt x="8295" y="9870"/>
                    <a:pt x="8295" y="9928"/>
                  </a:cubicBezTo>
                  <a:cubicBezTo>
                    <a:pt x="10678" y="10425"/>
                    <a:pt x="10786" y="10449"/>
                    <a:pt x="10893" y="10449"/>
                  </a:cubicBezTo>
                  <a:cubicBezTo>
                    <a:pt x="10904" y="10449"/>
                    <a:pt x="10915" y="10449"/>
                    <a:pt x="10929" y="10449"/>
                  </a:cubicBezTo>
                  <a:cubicBezTo>
                    <a:pt x="11247" y="10362"/>
                    <a:pt x="11421" y="10043"/>
                    <a:pt x="11305" y="9754"/>
                  </a:cubicBezTo>
                  <a:cubicBezTo>
                    <a:pt x="11305" y="9754"/>
                    <a:pt x="9424" y="5413"/>
                    <a:pt x="9395" y="5384"/>
                  </a:cubicBezTo>
                  <a:cubicBezTo>
                    <a:pt x="9279" y="5210"/>
                    <a:pt x="9105" y="5123"/>
                    <a:pt x="8932" y="5123"/>
                  </a:cubicBezTo>
                  <a:lnTo>
                    <a:pt x="7311" y="5123"/>
                  </a:lnTo>
                  <a:cubicBezTo>
                    <a:pt x="6993" y="5123"/>
                    <a:pt x="6761" y="4834"/>
                    <a:pt x="6790" y="4544"/>
                  </a:cubicBezTo>
                  <a:cubicBezTo>
                    <a:pt x="7571" y="4139"/>
                    <a:pt x="8092" y="3329"/>
                    <a:pt x="8092" y="2403"/>
                  </a:cubicBezTo>
                  <a:cubicBezTo>
                    <a:pt x="8092" y="1071"/>
                    <a:pt x="7021" y="0"/>
                    <a:pt x="5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7"/>
            <p:cNvSpPr/>
            <p:nvPr/>
          </p:nvSpPr>
          <p:spPr>
            <a:xfrm>
              <a:off x="11920450" y="1596300"/>
              <a:ext cx="162100" cy="96275"/>
            </a:xfrm>
            <a:custGeom>
              <a:avLst/>
              <a:gdLst/>
              <a:ahLst/>
              <a:cxnLst/>
              <a:rect l="l" t="t" r="r" b="b"/>
              <a:pathLst>
                <a:path w="6484" h="3851" extrusionOk="0">
                  <a:moveTo>
                    <a:pt x="3242" y="1"/>
                  </a:moveTo>
                  <a:lnTo>
                    <a:pt x="666" y="551"/>
                  </a:lnTo>
                  <a:cubicBezTo>
                    <a:pt x="753" y="898"/>
                    <a:pt x="724" y="1245"/>
                    <a:pt x="550" y="1564"/>
                  </a:cubicBezTo>
                  <a:lnTo>
                    <a:pt x="0" y="2692"/>
                  </a:lnTo>
                  <a:lnTo>
                    <a:pt x="3242" y="3850"/>
                  </a:lnTo>
                  <a:lnTo>
                    <a:pt x="6484" y="2692"/>
                  </a:lnTo>
                  <a:lnTo>
                    <a:pt x="5934" y="1564"/>
                  </a:lnTo>
                  <a:cubicBezTo>
                    <a:pt x="5760" y="1245"/>
                    <a:pt x="5731" y="869"/>
                    <a:pt x="5818" y="551"/>
                  </a:cubicBezTo>
                  <a:lnTo>
                    <a:pt x="3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7"/>
          <p:cNvGrpSpPr/>
          <p:nvPr/>
        </p:nvGrpSpPr>
        <p:grpSpPr>
          <a:xfrm>
            <a:off x="5335133" y="1615741"/>
            <a:ext cx="402358" cy="385917"/>
            <a:chOff x="13722850" y="1362600"/>
            <a:chExt cx="444300" cy="429800"/>
          </a:xfrm>
        </p:grpSpPr>
        <p:sp>
          <p:nvSpPr>
            <p:cNvPr id="740" name="Google Shape;740;p47"/>
            <p:cNvSpPr/>
            <p:nvPr/>
          </p:nvSpPr>
          <p:spPr>
            <a:xfrm>
              <a:off x="13784350" y="1463825"/>
              <a:ext cx="332875" cy="328575"/>
            </a:xfrm>
            <a:custGeom>
              <a:avLst/>
              <a:gdLst/>
              <a:ahLst/>
              <a:cxnLst/>
              <a:rect l="l" t="t" r="r" b="b"/>
              <a:pathLst>
                <a:path w="13315" h="13143" extrusionOk="0">
                  <a:moveTo>
                    <a:pt x="10167" y="0"/>
                  </a:moveTo>
                  <a:cubicBezTo>
                    <a:pt x="9924" y="0"/>
                    <a:pt x="9694" y="194"/>
                    <a:pt x="9667" y="437"/>
                  </a:cubicBezTo>
                  <a:lnTo>
                    <a:pt x="9378" y="2608"/>
                  </a:lnTo>
                  <a:cubicBezTo>
                    <a:pt x="8879" y="2329"/>
                    <a:pt x="8332" y="2194"/>
                    <a:pt x="7791" y="2194"/>
                  </a:cubicBezTo>
                  <a:cubicBezTo>
                    <a:pt x="6761" y="2194"/>
                    <a:pt x="5749" y="2682"/>
                    <a:pt x="5123" y="3592"/>
                  </a:cubicBezTo>
                  <a:lnTo>
                    <a:pt x="2837" y="6978"/>
                  </a:lnTo>
                  <a:lnTo>
                    <a:pt x="4226" y="8339"/>
                  </a:lnTo>
                  <a:cubicBezTo>
                    <a:pt x="4400" y="8541"/>
                    <a:pt x="4400" y="8860"/>
                    <a:pt x="4226" y="9062"/>
                  </a:cubicBezTo>
                  <a:cubicBezTo>
                    <a:pt x="4125" y="9163"/>
                    <a:pt x="3995" y="9214"/>
                    <a:pt x="3864" y="9214"/>
                  </a:cubicBezTo>
                  <a:cubicBezTo>
                    <a:pt x="3734" y="9214"/>
                    <a:pt x="3604" y="9163"/>
                    <a:pt x="3503" y="9062"/>
                  </a:cubicBezTo>
                  <a:lnTo>
                    <a:pt x="2258" y="7818"/>
                  </a:lnTo>
                  <a:lnTo>
                    <a:pt x="464" y="10451"/>
                  </a:lnTo>
                  <a:cubicBezTo>
                    <a:pt x="1" y="11117"/>
                    <a:pt x="58" y="12043"/>
                    <a:pt x="637" y="12622"/>
                  </a:cubicBezTo>
                  <a:cubicBezTo>
                    <a:pt x="981" y="12966"/>
                    <a:pt x="1427" y="13143"/>
                    <a:pt x="1869" y="13143"/>
                  </a:cubicBezTo>
                  <a:cubicBezTo>
                    <a:pt x="2209" y="13143"/>
                    <a:pt x="2548" y="13038"/>
                    <a:pt x="2837" y="12825"/>
                  </a:cubicBezTo>
                  <a:lnTo>
                    <a:pt x="8886" y="8715"/>
                  </a:lnTo>
                  <a:lnTo>
                    <a:pt x="7091" y="6920"/>
                  </a:lnTo>
                  <a:cubicBezTo>
                    <a:pt x="6889" y="6718"/>
                    <a:pt x="6889" y="6399"/>
                    <a:pt x="7091" y="6197"/>
                  </a:cubicBezTo>
                  <a:cubicBezTo>
                    <a:pt x="7193" y="6110"/>
                    <a:pt x="7323" y="6067"/>
                    <a:pt x="7450" y="6067"/>
                  </a:cubicBezTo>
                  <a:cubicBezTo>
                    <a:pt x="7576" y="6067"/>
                    <a:pt x="7699" y="6110"/>
                    <a:pt x="7786" y="6197"/>
                  </a:cubicBezTo>
                  <a:lnTo>
                    <a:pt x="9725" y="8136"/>
                  </a:lnTo>
                  <a:cubicBezTo>
                    <a:pt x="11086" y="7181"/>
                    <a:pt x="11462" y="5358"/>
                    <a:pt x="10680" y="3910"/>
                  </a:cubicBezTo>
                  <a:lnTo>
                    <a:pt x="12851" y="3650"/>
                  </a:lnTo>
                  <a:cubicBezTo>
                    <a:pt x="13140" y="3592"/>
                    <a:pt x="13314" y="3361"/>
                    <a:pt x="13285" y="3071"/>
                  </a:cubicBezTo>
                  <a:cubicBezTo>
                    <a:pt x="13258" y="2827"/>
                    <a:pt x="13028" y="2634"/>
                    <a:pt x="12785" y="2634"/>
                  </a:cubicBezTo>
                  <a:cubicBezTo>
                    <a:pt x="12769" y="2634"/>
                    <a:pt x="12752" y="2635"/>
                    <a:pt x="12735" y="2637"/>
                  </a:cubicBezTo>
                  <a:lnTo>
                    <a:pt x="11172" y="2840"/>
                  </a:lnTo>
                  <a:lnTo>
                    <a:pt x="12388" y="1595"/>
                  </a:lnTo>
                  <a:cubicBezTo>
                    <a:pt x="12591" y="1421"/>
                    <a:pt x="12591" y="1103"/>
                    <a:pt x="12388" y="900"/>
                  </a:cubicBezTo>
                  <a:cubicBezTo>
                    <a:pt x="12301" y="799"/>
                    <a:pt x="12178" y="748"/>
                    <a:pt x="12052" y="748"/>
                  </a:cubicBezTo>
                  <a:cubicBezTo>
                    <a:pt x="11925" y="748"/>
                    <a:pt x="11795" y="799"/>
                    <a:pt x="11693" y="900"/>
                  </a:cubicBezTo>
                  <a:lnTo>
                    <a:pt x="10449" y="2116"/>
                  </a:lnTo>
                  <a:lnTo>
                    <a:pt x="10651" y="582"/>
                  </a:lnTo>
                  <a:cubicBezTo>
                    <a:pt x="10680" y="293"/>
                    <a:pt x="10507" y="32"/>
                    <a:pt x="10217" y="3"/>
                  </a:cubicBezTo>
                  <a:cubicBezTo>
                    <a:pt x="10201" y="1"/>
                    <a:pt x="10184" y="0"/>
                    <a:pt x="10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13722850" y="1454575"/>
              <a:ext cx="184525" cy="272725"/>
            </a:xfrm>
            <a:custGeom>
              <a:avLst/>
              <a:gdLst/>
              <a:ahLst/>
              <a:cxnLst/>
              <a:rect l="l" t="t" r="r" b="b"/>
              <a:pathLst>
                <a:path w="7381" h="10909" extrusionOk="0">
                  <a:moveTo>
                    <a:pt x="6100" y="1"/>
                  </a:moveTo>
                  <a:cubicBezTo>
                    <a:pt x="5612" y="1"/>
                    <a:pt x="4943" y="102"/>
                    <a:pt x="4487" y="576"/>
                  </a:cubicBezTo>
                  <a:cubicBezTo>
                    <a:pt x="4168" y="865"/>
                    <a:pt x="4023" y="1241"/>
                    <a:pt x="3966" y="1589"/>
                  </a:cubicBezTo>
                  <a:cubicBezTo>
                    <a:pt x="3966" y="1590"/>
                    <a:pt x="3965" y="1590"/>
                    <a:pt x="3964" y="1590"/>
                  </a:cubicBezTo>
                  <a:cubicBezTo>
                    <a:pt x="3928" y="1590"/>
                    <a:pt x="3434" y="1241"/>
                    <a:pt x="2403" y="1241"/>
                  </a:cubicBezTo>
                  <a:cubicBezTo>
                    <a:pt x="2113" y="1241"/>
                    <a:pt x="1911" y="1473"/>
                    <a:pt x="1911" y="1733"/>
                  </a:cubicBezTo>
                  <a:cubicBezTo>
                    <a:pt x="1911" y="2023"/>
                    <a:pt x="2113" y="2254"/>
                    <a:pt x="2403" y="2254"/>
                  </a:cubicBezTo>
                  <a:cubicBezTo>
                    <a:pt x="3068" y="2254"/>
                    <a:pt x="3531" y="2428"/>
                    <a:pt x="3879" y="2775"/>
                  </a:cubicBezTo>
                  <a:cubicBezTo>
                    <a:pt x="4342" y="3296"/>
                    <a:pt x="4400" y="4078"/>
                    <a:pt x="4400" y="4599"/>
                  </a:cubicBezTo>
                  <a:cubicBezTo>
                    <a:pt x="4083" y="4418"/>
                    <a:pt x="3767" y="4273"/>
                    <a:pt x="3437" y="4273"/>
                  </a:cubicBezTo>
                  <a:cubicBezTo>
                    <a:pt x="3344" y="4273"/>
                    <a:pt x="3250" y="4284"/>
                    <a:pt x="3155" y="4309"/>
                  </a:cubicBezTo>
                  <a:cubicBezTo>
                    <a:pt x="0" y="5293"/>
                    <a:pt x="29" y="8709"/>
                    <a:pt x="1766" y="10908"/>
                  </a:cubicBezTo>
                  <a:cubicBezTo>
                    <a:pt x="1911" y="10445"/>
                    <a:pt x="1737" y="10792"/>
                    <a:pt x="6165" y="4280"/>
                  </a:cubicBezTo>
                  <a:lnTo>
                    <a:pt x="6165" y="4280"/>
                  </a:lnTo>
                  <a:cubicBezTo>
                    <a:pt x="5876" y="4309"/>
                    <a:pt x="5615" y="4454"/>
                    <a:pt x="5413" y="4570"/>
                  </a:cubicBezTo>
                  <a:cubicBezTo>
                    <a:pt x="5413" y="4194"/>
                    <a:pt x="5384" y="3731"/>
                    <a:pt x="5239" y="3238"/>
                  </a:cubicBezTo>
                  <a:cubicBezTo>
                    <a:pt x="5702" y="3210"/>
                    <a:pt x="6223" y="3094"/>
                    <a:pt x="6599" y="2689"/>
                  </a:cubicBezTo>
                  <a:cubicBezTo>
                    <a:pt x="7381" y="1936"/>
                    <a:pt x="7149" y="605"/>
                    <a:pt x="7120" y="460"/>
                  </a:cubicBezTo>
                  <a:cubicBezTo>
                    <a:pt x="7062" y="257"/>
                    <a:pt x="6918" y="113"/>
                    <a:pt x="6715" y="55"/>
                  </a:cubicBezTo>
                  <a:cubicBezTo>
                    <a:pt x="6658" y="43"/>
                    <a:pt x="6417" y="1"/>
                    <a:pt x="6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13832825" y="1362600"/>
              <a:ext cx="334325" cy="297400"/>
            </a:xfrm>
            <a:custGeom>
              <a:avLst/>
              <a:gdLst/>
              <a:ahLst/>
              <a:cxnLst/>
              <a:rect l="l" t="t" r="r" b="b"/>
              <a:pathLst>
                <a:path w="13373" h="11896" extrusionOk="0">
                  <a:moveTo>
                    <a:pt x="11115" y="1013"/>
                  </a:moveTo>
                  <a:cubicBezTo>
                    <a:pt x="11375" y="1013"/>
                    <a:pt x="11607" y="1245"/>
                    <a:pt x="11607" y="1534"/>
                  </a:cubicBezTo>
                  <a:cubicBezTo>
                    <a:pt x="11607" y="1795"/>
                    <a:pt x="11375" y="2026"/>
                    <a:pt x="11115" y="2026"/>
                  </a:cubicBezTo>
                  <a:lnTo>
                    <a:pt x="8076" y="2026"/>
                  </a:lnTo>
                  <a:cubicBezTo>
                    <a:pt x="7786" y="2026"/>
                    <a:pt x="7584" y="1795"/>
                    <a:pt x="7584" y="1534"/>
                  </a:cubicBezTo>
                  <a:cubicBezTo>
                    <a:pt x="7584" y="1245"/>
                    <a:pt x="7786" y="1013"/>
                    <a:pt x="8076" y="1013"/>
                  </a:cubicBezTo>
                  <a:close/>
                  <a:moveTo>
                    <a:pt x="6050" y="1021"/>
                  </a:moveTo>
                  <a:cubicBezTo>
                    <a:pt x="6127" y="1021"/>
                    <a:pt x="6205" y="1037"/>
                    <a:pt x="6281" y="1071"/>
                  </a:cubicBezTo>
                  <a:cubicBezTo>
                    <a:pt x="6513" y="1187"/>
                    <a:pt x="6629" y="1505"/>
                    <a:pt x="6513" y="1737"/>
                  </a:cubicBezTo>
                  <a:lnTo>
                    <a:pt x="5731" y="3271"/>
                  </a:lnTo>
                  <a:cubicBezTo>
                    <a:pt x="5645" y="3444"/>
                    <a:pt x="5471" y="3531"/>
                    <a:pt x="5294" y="3531"/>
                  </a:cubicBezTo>
                  <a:cubicBezTo>
                    <a:pt x="5116" y="3531"/>
                    <a:pt x="4935" y="3444"/>
                    <a:pt x="4834" y="3271"/>
                  </a:cubicBezTo>
                  <a:lnTo>
                    <a:pt x="4082" y="1737"/>
                  </a:lnTo>
                  <a:cubicBezTo>
                    <a:pt x="3966" y="1505"/>
                    <a:pt x="4053" y="1187"/>
                    <a:pt x="4313" y="1071"/>
                  </a:cubicBezTo>
                  <a:cubicBezTo>
                    <a:pt x="4381" y="1037"/>
                    <a:pt x="4456" y="1021"/>
                    <a:pt x="4531" y="1021"/>
                  </a:cubicBezTo>
                  <a:cubicBezTo>
                    <a:pt x="4713" y="1021"/>
                    <a:pt x="4897" y="1118"/>
                    <a:pt x="4979" y="1303"/>
                  </a:cubicBezTo>
                  <a:lnTo>
                    <a:pt x="5297" y="1910"/>
                  </a:lnTo>
                  <a:lnTo>
                    <a:pt x="5587" y="1303"/>
                  </a:lnTo>
                  <a:cubicBezTo>
                    <a:pt x="5689" y="1118"/>
                    <a:pt x="5864" y="1021"/>
                    <a:pt x="6050" y="1021"/>
                  </a:cubicBezTo>
                  <a:close/>
                  <a:moveTo>
                    <a:pt x="493" y="0"/>
                  </a:moveTo>
                  <a:cubicBezTo>
                    <a:pt x="203" y="0"/>
                    <a:pt x="1" y="232"/>
                    <a:pt x="1" y="521"/>
                  </a:cubicBezTo>
                  <a:lnTo>
                    <a:pt x="1" y="3068"/>
                  </a:lnTo>
                  <a:cubicBezTo>
                    <a:pt x="512" y="2793"/>
                    <a:pt x="1130" y="2678"/>
                    <a:pt x="1710" y="2678"/>
                  </a:cubicBezTo>
                  <a:cubicBezTo>
                    <a:pt x="1984" y="2678"/>
                    <a:pt x="2249" y="2703"/>
                    <a:pt x="2490" y="2750"/>
                  </a:cubicBezTo>
                  <a:cubicBezTo>
                    <a:pt x="3098" y="2866"/>
                    <a:pt x="3590" y="3329"/>
                    <a:pt x="3705" y="3936"/>
                  </a:cubicBezTo>
                  <a:cubicBezTo>
                    <a:pt x="3734" y="4168"/>
                    <a:pt x="3879" y="5007"/>
                    <a:pt x="3619" y="5876"/>
                  </a:cubicBezTo>
                  <a:cubicBezTo>
                    <a:pt x="4318" y="5439"/>
                    <a:pt x="5100" y="5232"/>
                    <a:pt x="5864" y="5232"/>
                  </a:cubicBezTo>
                  <a:cubicBezTo>
                    <a:pt x="6112" y="5232"/>
                    <a:pt x="6359" y="5254"/>
                    <a:pt x="6600" y="5297"/>
                  </a:cubicBezTo>
                  <a:lnTo>
                    <a:pt x="6715" y="4371"/>
                  </a:lnTo>
                  <a:cubicBezTo>
                    <a:pt x="6831" y="3618"/>
                    <a:pt x="7468" y="3039"/>
                    <a:pt x="8220" y="3039"/>
                  </a:cubicBezTo>
                  <a:cubicBezTo>
                    <a:pt x="8799" y="3039"/>
                    <a:pt x="9320" y="3386"/>
                    <a:pt x="9581" y="3879"/>
                  </a:cubicBezTo>
                  <a:cubicBezTo>
                    <a:pt x="9756" y="3816"/>
                    <a:pt x="9930" y="3787"/>
                    <a:pt x="10100" y="3787"/>
                  </a:cubicBezTo>
                  <a:cubicBezTo>
                    <a:pt x="11104" y="3787"/>
                    <a:pt x="11916" y="4806"/>
                    <a:pt x="11520" y="5847"/>
                  </a:cubicBezTo>
                  <a:cubicBezTo>
                    <a:pt x="11954" y="6049"/>
                    <a:pt x="12272" y="6483"/>
                    <a:pt x="12359" y="7004"/>
                  </a:cubicBezTo>
                  <a:cubicBezTo>
                    <a:pt x="12446" y="7815"/>
                    <a:pt x="11867" y="8567"/>
                    <a:pt x="11028" y="8683"/>
                  </a:cubicBezTo>
                  <a:lnTo>
                    <a:pt x="10102" y="8799"/>
                  </a:lnTo>
                  <a:cubicBezTo>
                    <a:pt x="10275" y="9841"/>
                    <a:pt x="10073" y="10940"/>
                    <a:pt x="9465" y="11896"/>
                  </a:cubicBezTo>
                  <a:lnTo>
                    <a:pt x="12880" y="11896"/>
                  </a:lnTo>
                  <a:cubicBezTo>
                    <a:pt x="13141" y="11896"/>
                    <a:pt x="13372" y="11664"/>
                    <a:pt x="13372" y="11375"/>
                  </a:cubicBezTo>
                  <a:lnTo>
                    <a:pt x="13372" y="521"/>
                  </a:lnTo>
                  <a:cubicBezTo>
                    <a:pt x="13372" y="232"/>
                    <a:pt x="13141" y="0"/>
                    <a:pt x="12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7"/>
          <p:cNvGrpSpPr/>
          <p:nvPr/>
        </p:nvGrpSpPr>
        <p:grpSpPr>
          <a:xfrm>
            <a:off x="3621996" y="2774236"/>
            <a:ext cx="265359" cy="402316"/>
            <a:chOff x="12484825" y="3867575"/>
            <a:chExt cx="279325" cy="429825"/>
          </a:xfrm>
        </p:grpSpPr>
        <p:sp>
          <p:nvSpPr>
            <p:cNvPr id="744" name="Google Shape;744;p47"/>
            <p:cNvSpPr/>
            <p:nvPr/>
          </p:nvSpPr>
          <p:spPr>
            <a:xfrm>
              <a:off x="12513775" y="3867575"/>
              <a:ext cx="222150" cy="49225"/>
            </a:xfrm>
            <a:custGeom>
              <a:avLst/>
              <a:gdLst/>
              <a:ahLst/>
              <a:cxnLst/>
              <a:rect l="l" t="t" r="r" b="b"/>
              <a:pathLst>
                <a:path w="8886" h="1969" extrusionOk="0">
                  <a:moveTo>
                    <a:pt x="927" y="0"/>
                  </a:moveTo>
                  <a:cubicBezTo>
                    <a:pt x="695" y="0"/>
                    <a:pt x="492" y="145"/>
                    <a:pt x="435" y="377"/>
                  </a:cubicBezTo>
                  <a:lnTo>
                    <a:pt x="0" y="1968"/>
                  </a:lnTo>
                  <a:lnTo>
                    <a:pt x="8886" y="1968"/>
                  </a:lnTo>
                  <a:lnTo>
                    <a:pt x="8423" y="377"/>
                  </a:lnTo>
                  <a:cubicBezTo>
                    <a:pt x="8365" y="145"/>
                    <a:pt x="8162" y="0"/>
                    <a:pt x="7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p:nvPr/>
          </p:nvSpPr>
          <p:spPr>
            <a:xfrm>
              <a:off x="12513050" y="4248175"/>
              <a:ext cx="222150" cy="49225"/>
            </a:xfrm>
            <a:custGeom>
              <a:avLst/>
              <a:gdLst/>
              <a:ahLst/>
              <a:cxnLst/>
              <a:rect l="l" t="t" r="r" b="b"/>
              <a:pathLst>
                <a:path w="8886" h="1969" extrusionOk="0">
                  <a:moveTo>
                    <a:pt x="0" y="0"/>
                  </a:moveTo>
                  <a:lnTo>
                    <a:pt x="464" y="1592"/>
                  </a:lnTo>
                  <a:cubicBezTo>
                    <a:pt x="521" y="1823"/>
                    <a:pt x="724" y="1968"/>
                    <a:pt x="956" y="1968"/>
                  </a:cubicBezTo>
                  <a:lnTo>
                    <a:pt x="7960" y="1968"/>
                  </a:lnTo>
                  <a:cubicBezTo>
                    <a:pt x="8191" y="1968"/>
                    <a:pt x="8394" y="1823"/>
                    <a:pt x="8452" y="1592"/>
                  </a:cubicBezTo>
                  <a:lnTo>
                    <a:pt x="88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7"/>
            <p:cNvSpPr/>
            <p:nvPr/>
          </p:nvSpPr>
          <p:spPr>
            <a:xfrm>
              <a:off x="12484825" y="4136725"/>
              <a:ext cx="94825" cy="85425"/>
            </a:xfrm>
            <a:custGeom>
              <a:avLst/>
              <a:gdLst/>
              <a:ahLst/>
              <a:cxnLst/>
              <a:rect l="l" t="t" r="r" b="b"/>
              <a:pathLst>
                <a:path w="3793" h="3417" extrusionOk="0">
                  <a:moveTo>
                    <a:pt x="2721" y="1"/>
                  </a:moveTo>
                  <a:lnTo>
                    <a:pt x="2258" y="1072"/>
                  </a:lnTo>
                  <a:cubicBezTo>
                    <a:pt x="2171" y="1245"/>
                    <a:pt x="1998" y="1390"/>
                    <a:pt x="1795" y="1390"/>
                  </a:cubicBezTo>
                  <a:lnTo>
                    <a:pt x="1" y="1390"/>
                  </a:lnTo>
                  <a:lnTo>
                    <a:pt x="1" y="2895"/>
                  </a:lnTo>
                  <a:cubicBezTo>
                    <a:pt x="1" y="3185"/>
                    <a:pt x="232" y="3416"/>
                    <a:pt x="522" y="3416"/>
                  </a:cubicBezTo>
                  <a:lnTo>
                    <a:pt x="3792" y="3416"/>
                  </a:lnTo>
                  <a:lnTo>
                    <a:pt x="27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7"/>
            <p:cNvSpPr/>
            <p:nvPr/>
          </p:nvSpPr>
          <p:spPr>
            <a:xfrm>
              <a:off x="12588300" y="4018800"/>
              <a:ext cx="69475" cy="52125"/>
            </a:xfrm>
            <a:custGeom>
              <a:avLst/>
              <a:gdLst/>
              <a:ahLst/>
              <a:cxnLst/>
              <a:rect l="l" t="t" r="r" b="b"/>
              <a:pathLst>
                <a:path w="2779" h="2085" extrusionOk="0">
                  <a:moveTo>
                    <a:pt x="695" y="0"/>
                  </a:moveTo>
                  <a:cubicBezTo>
                    <a:pt x="232" y="0"/>
                    <a:pt x="0" y="608"/>
                    <a:pt x="348" y="926"/>
                  </a:cubicBezTo>
                  <a:lnTo>
                    <a:pt x="1448" y="2084"/>
                  </a:lnTo>
                  <a:lnTo>
                    <a:pt x="2576" y="926"/>
                  </a:lnTo>
                  <a:cubicBezTo>
                    <a:pt x="2779" y="724"/>
                    <a:pt x="2779" y="377"/>
                    <a:pt x="2547" y="174"/>
                  </a:cubicBezTo>
                  <a:cubicBezTo>
                    <a:pt x="2446" y="58"/>
                    <a:pt x="2316" y="0"/>
                    <a:pt x="2186" y="0"/>
                  </a:cubicBezTo>
                  <a:cubicBezTo>
                    <a:pt x="2055" y="0"/>
                    <a:pt x="1925" y="58"/>
                    <a:pt x="1824" y="174"/>
                  </a:cubicBezTo>
                  <a:cubicBezTo>
                    <a:pt x="1737" y="261"/>
                    <a:pt x="1621" y="348"/>
                    <a:pt x="1448" y="348"/>
                  </a:cubicBezTo>
                  <a:cubicBezTo>
                    <a:pt x="1071" y="348"/>
                    <a:pt x="1071" y="0"/>
                    <a:pt x="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12484825" y="3942825"/>
              <a:ext cx="279325" cy="279325"/>
            </a:xfrm>
            <a:custGeom>
              <a:avLst/>
              <a:gdLst/>
              <a:ahLst/>
              <a:cxnLst/>
              <a:rect l="l" t="t" r="r" b="b"/>
              <a:pathLst>
                <a:path w="11173" h="11173" extrusionOk="0">
                  <a:moveTo>
                    <a:pt x="4834" y="2026"/>
                  </a:moveTo>
                  <a:cubicBezTo>
                    <a:pt x="5095" y="2026"/>
                    <a:pt x="5355" y="2084"/>
                    <a:pt x="5587" y="2229"/>
                  </a:cubicBezTo>
                  <a:cubicBezTo>
                    <a:pt x="5821" y="2100"/>
                    <a:pt x="6083" y="2033"/>
                    <a:pt x="6345" y="2033"/>
                  </a:cubicBezTo>
                  <a:cubicBezTo>
                    <a:pt x="6731" y="2033"/>
                    <a:pt x="7117" y="2179"/>
                    <a:pt x="7410" y="2489"/>
                  </a:cubicBezTo>
                  <a:cubicBezTo>
                    <a:pt x="7989" y="3068"/>
                    <a:pt x="8018" y="4081"/>
                    <a:pt x="7410" y="4689"/>
                  </a:cubicBezTo>
                  <a:cubicBezTo>
                    <a:pt x="6137" y="6020"/>
                    <a:pt x="5934" y="6194"/>
                    <a:pt x="5934" y="6194"/>
                  </a:cubicBezTo>
                  <a:cubicBezTo>
                    <a:pt x="5876" y="6281"/>
                    <a:pt x="5702" y="6339"/>
                    <a:pt x="5558" y="6339"/>
                  </a:cubicBezTo>
                  <a:cubicBezTo>
                    <a:pt x="5471" y="6339"/>
                    <a:pt x="5326" y="6281"/>
                    <a:pt x="5239" y="6194"/>
                  </a:cubicBezTo>
                  <a:cubicBezTo>
                    <a:pt x="5228" y="6183"/>
                    <a:pt x="5226" y="6180"/>
                    <a:pt x="5226" y="6180"/>
                  </a:cubicBezTo>
                  <a:lnTo>
                    <a:pt x="5226" y="6180"/>
                  </a:lnTo>
                  <a:cubicBezTo>
                    <a:pt x="5226" y="6180"/>
                    <a:pt x="5228" y="6183"/>
                    <a:pt x="5228" y="6183"/>
                  </a:cubicBezTo>
                  <a:cubicBezTo>
                    <a:pt x="5230" y="6183"/>
                    <a:pt x="5140" y="6088"/>
                    <a:pt x="3763" y="4689"/>
                  </a:cubicBezTo>
                  <a:cubicBezTo>
                    <a:pt x="2779" y="3705"/>
                    <a:pt x="3474" y="2026"/>
                    <a:pt x="4834" y="2026"/>
                  </a:cubicBezTo>
                  <a:close/>
                  <a:moveTo>
                    <a:pt x="9147" y="8133"/>
                  </a:moveTo>
                  <a:cubicBezTo>
                    <a:pt x="9407" y="8133"/>
                    <a:pt x="9639" y="8336"/>
                    <a:pt x="9639" y="8625"/>
                  </a:cubicBezTo>
                  <a:cubicBezTo>
                    <a:pt x="9639" y="8915"/>
                    <a:pt x="9407" y="9146"/>
                    <a:pt x="9147" y="9146"/>
                  </a:cubicBezTo>
                  <a:lnTo>
                    <a:pt x="7613" y="9146"/>
                  </a:lnTo>
                  <a:cubicBezTo>
                    <a:pt x="7323" y="9146"/>
                    <a:pt x="7121" y="8915"/>
                    <a:pt x="7121" y="8625"/>
                  </a:cubicBezTo>
                  <a:cubicBezTo>
                    <a:pt x="7121" y="8336"/>
                    <a:pt x="7323" y="8133"/>
                    <a:pt x="7613" y="8133"/>
                  </a:cubicBezTo>
                  <a:close/>
                  <a:moveTo>
                    <a:pt x="522" y="0"/>
                  </a:moveTo>
                  <a:cubicBezTo>
                    <a:pt x="232" y="0"/>
                    <a:pt x="1" y="232"/>
                    <a:pt x="1" y="521"/>
                  </a:cubicBezTo>
                  <a:lnTo>
                    <a:pt x="1" y="8133"/>
                  </a:lnTo>
                  <a:lnTo>
                    <a:pt x="1448" y="8133"/>
                  </a:lnTo>
                  <a:lnTo>
                    <a:pt x="2345" y="6136"/>
                  </a:lnTo>
                  <a:cubicBezTo>
                    <a:pt x="2427" y="5944"/>
                    <a:pt x="2607" y="5849"/>
                    <a:pt x="2789" y="5849"/>
                  </a:cubicBezTo>
                  <a:cubicBezTo>
                    <a:pt x="2991" y="5849"/>
                    <a:pt x="3195" y="5966"/>
                    <a:pt x="3271" y="6194"/>
                  </a:cubicBezTo>
                  <a:lnTo>
                    <a:pt x="4255" y="9262"/>
                  </a:lnTo>
                  <a:lnTo>
                    <a:pt x="4574" y="7757"/>
                  </a:lnTo>
                  <a:cubicBezTo>
                    <a:pt x="4649" y="7530"/>
                    <a:pt x="4856" y="7370"/>
                    <a:pt x="5080" y="7370"/>
                  </a:cubicBezTo>
                  <a:cubicBezTo>
                    <a:pt x="5114" y="7370"/>
                    <a:pt x="5147" y="7373"/>
                    <a:pt x="5181" y="7381"/>
                  </a:cubicBezTo>
                  <a:cubicBezTo>
                    <a:pt x="5471" y="7439"/>
                    <a:pt x="5644" y="7699"/>
                    <a:pt x="5558" y="7988"/>
                  </a:cubicBezTo>
                  <a:lnTo>
                    <a:pt x="4834" y="11172"/>
                  </a:lnTo>
                  <a:lnTo>
                    <a:pt x="10652" y="11172"/>
                  </a:lnTo>
                  <a:cubicBezTo>
                    <a:pt x="10941" y="11172"/>
                    <a:pt x="11173" y="10941"/>
                    <a:pt x="11173" y="10651"/>
                  </a:cubicBezTo>
                  <a:lnTo>
                    <a:pt x="11173" y="521"/>
                  </a:lnTo>
                  <a:cubicBezTo>
                    <a:pt x="11173" y="232"/>
                    <a:pt x="10941" y="0"/>
                    <a:pt x="10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47"/>
          <p:cNvGrpSpPr/>
          <p:nvPr/>
        </p:nvGrpSpPr>
        <p:grpSpPr>
          <a:xfrm>
            <a:off x="5363551" y="3940936"/>
            <a:ext cx="345523" cy="402303"/>
            <a:chOff x="12358600" y="2286350"/>
            <a:chExt cx="669100" cy="778450"/>
          </a:xfrm>
        </p:grpSpPr>
        <p:sp>
          <p:nvSpPr>
            <p:cNvPr id="750" name="Google Shape;750;p47"/>
            <p:cNvSpPr/>
            <p:nvPr/>
          </p:nvSpPr>
          <p:spPr>
            <a:xfrm>
              <a:off x="12544775" y="2527400"/>
              <a:ext cx="296750" cy="296775"/>
            </a:xfrm>
            <a:custGeom>
              <a:avLst/>
              <a:gdLst/>
              <a:ahLst/>
              <a:cxnLst/>
              <a:rect l="l" t="t" r="r" b="b"/>
              <a:pathLst>
                <a:path w="11870" h="11871" extrusionOk="0">
                  <a:moveTo>
                    <a:pt x="8813" y="3244"/>
                  </a:moveTo>
                  <a:cubicBezTo>
                    <a:pt x="9049" y="3244"/>
                    <a:pt x="9285" y="3334"/>
                    <a:pt x="9463" y="3513"/>
                  </a:cubicBezTo>
                  <a:cubicBezTo>
                    <a:pt x="9821" y="3870"/>
                    <a:pt x="9821" y="4456"/>
                    <a:pt x="9463" y="4813"/>
                  </a:cubicBezTo>
                  <a:lnTo>
                    <a:pt x="5203" y="9074"/>
                  </a:lnTo>
                  <a:cubicBezTo>
                    <a:pt x="5041" y="9236"/>
                    <a:pt x="4781" y="9334"/>
                    <a:pt x="4553" y="9334"/>
                  </a:cubicBezTo>
                  <a:cubicBezTo>
                    <a:pt x="4325" y="9334"/>
                    <a:pt x="4098" y="9236"/>
                    <a:pt x="3903" y="9074"/>
                  </a:cubicBezTo>
                  <a:lnTo>
                    <a:pt x="2277" y="7448"/>
                  </a:lnTo>
                  <a:cubicBezTo>
                    <a:pt x="1919" y="7090"/>
                    <a:pt x="1919" y="6504"/>
                    <a:pt x="2277" y="6147"/>
                  </a:cubicBezTo>
                  <a:cubicBezTo>
                    <a:pt x="2455" y="5968"/>
                    <a:pt x="2691" y="5878"/>
                    <a:pt x="2927" y="5878"/>
                  </a:cubicBezTo>
                  <a:cubicBezTo>
                    <a:pt x="3163" y="5878"/>
                    <a:pt x="3399" y="5968"/>
                    <a:pt x="3577" y="6147"/>
                  </a:cubicBezTo>
                  <a:lnTo>
                    <a:pt x="4553" y="7122"/>
                  </a:lnTo>
                  <a:lnTo>
                    <a:pt x="8163" y="3513"/>
                  </a:lnTo>
                  <a:cubicBezTo>
                    <a:pt x="8342" y="3334"/>
                    <a:pt x="8577" y="3244"/>
                    <a:pt x="8813" y="3244"/>
                  </a:cubicBezTo>
                  <a:close/>
                  <a:moveTo>
                    <a:pt x="5919" y="1"/>
                  </a:moveTo>
                  <a:cubicBezTo>
                    <a:pt x="2667" y="1"/>
                    <a:pt x="0" y="2667"/>
                    <a:pt x="0" y="5919"/>
                  </a:cubicBezTo>
                  <a:cubicBezTo>
                    <a:pt x="0" y="9204"/>
                    <a:pt x="2667" y="11870"/>
                    <a:pt x="5919" y="11870"/>
                  </a:cubicBezTo>
                  <a:cubicBezTo>
                    <a:pt x="9203" y="11870"/>
                    <a:pt x="11870" y="9204"/>
                    <a:pt x="11870" y="5919"/>
                  </a:cubicBezTo>
                  <a:cubicBezTo>
                    <a:pt x="11870" y="2667"/>
                    <a:pt x="9203" y="1"/>
                    <a:pt x="5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12358600" y="2286350"/>
              <a:ext cx="669100" cy="778450"/>
            </a:xfrm>
            <a:custGeom>
              <a:avLst/>
              <a:gdLst/>
              <a:ahLst/>
              <a:cxnLst/>
              <a:rect l="l" t="t" r="r" b="b"/>
              <a:pathLst>
                <a:path w="26764" h="31138" extrusionOk="0">
                  <a:moveTo>
                    <a:pt x="13366" y="7821"/>
                  </a:moveTo>
                  <a:cubicBezTo>
                    <a:pt x="17658" y="7821"/>
                    <a:pt x="21138" y="11301"/>
                    <a:pt x="21138" y="15561"/>
                  </a:cubicBezTo>
                  <a:cubicBezTo>
                    <a:pt x="21138" y="19854"/>
                    <a:pt x="17658" y="23333"/>
                    <a:pt x="13366" y="23333"/>
                  </a:cubicBezTo>
                  <a:cubicBezTo>
                    <a:pt x="9106" y="23333"/>
                    <a:pt x="5626" y="19854"/>
                    <a:pt x="5626" y="15561"/>
                  </a:cubicBezTo>
                  <a:cubicBezTo>
                    <a:pt x="5626" y="11301"/>
                    <a:pt x="9106" y="7821"/>
                    <a:pt x="13366" y="7821"/>
                  </a:cubicBezTo>
                  <a:close/>
                  <a:moveTo>
                    <a:pt x="13382" y="1"/>
                  </a:moveTo>
                  <a:cubicBezTo>
                    <a:pt x="12902" y="1"/>
                    <a:pt x="12423" y="179"/>
                    <a:pt x="12033" y="537"/>
                  </a:cubicBezTo>
                  <a:lnTo>
                    <a:pt x="12000" y="570"/>
                  </a:lnTo>
                  <a:cubicBezTo>
                    <a:pt x="9626" y="2878"/>
                    <a:pt x="6862" y="4017"/>
                    <a:pt x="3285" y="4244"/>
                  </a:cubicBezTo>
                  <a:cubicBezTo>
                    <a:pt x="1561" y="4342"/>
                    <a:pt x="228" y="5740"/>
                    <a:pt x="195" y="7464"/>
                  </a:cubicBezTo>
                  <a:cubicBezTo>
                    <a:pt x="195" y="7821"/>
                    <a:pt x="163" y="8114"/>
                    <a:pt x="163" y="8439"/>
                  </a:cubicBezTo>
                  <a:lnTo>
                    <a:pt x="163" y="8472"/>
                  </a:lnTo>
                  <a:cubicBezTo>
                    <a:pt x="98" y="12147"/>
                    <a:pt x="0" y="16667"/>
                    <a:pt x="1529" y="20797"/>
                  </a:cubicBezTo>
                  <a:cubicBezTo>
                    <a:pt x="2342" y="23073"/>
                    <a:pt x="3610" y="25024"/>
                    <a:pt x="5268" y="26650"/>
                  </a:cubicBezTo>
                  <a:cubicBezTo>
                    <a:pt x="7187" y="28504"/>
                    <a:pt x="9659" y="29967"/>
                    <a:pt x="12650" y="31008"/>
                  </a:cubicBezTo>
                  <a:cubicBezTo>
                    <a:pt x="12748" y="31040"/>
                    <a:pt x="12846" y="31073"/>
                    <a:pt x="12943" y="31073"/>
                  </a:cubicBezTo>
                  <a:cubicBezTo>
                    <a:pt x="13073" y="31105"/>
                    <a:pt x="13236" y="31138"/>
                    <a:pt x="13366" y="31138"/>
                  </a:cubicBezTo>
                  <a:cubicBezTo>
                    <a:pt x="13528" y="31138"/>
                    <a:pt x="13659" y="31105"/>
                    <a:pt x="13821" y="31073"/>
                  </a:cubicBezTo>
                  <a:cubicBezTo>
                    <a:pt x="13919" y="31073"/>
                    <a:pt x="14016" y="31040"/>
                    <a:pt x="14114" y="31008"/>
                  </a:cubicBezTo>
                  <a:cubicBezTo>
                    <a:pt x="17106" y="29967"/>
                    <a:pt x="19577" y="28504"/>
                    <a:pt x="21463" y="26650"/>
                  </a:cubicBezTo>
                  <a:cubicBezTo>
                    <a:pt x="23122" y="25024"/>
                    <a:pt x="24390" y="23073"/>
                    <a:pt x="25236" y="20797"/>
                  </a:cubicBezTo>
                  <a:cubicBezTo>
                    <a:pt x="26764" y="16667"/>
                    <a:pt x="26666" y="12114"/>
                    <a:pt x="26601" y="8439"/>
                  </a:cubicBezTo>
                  <a:cubicBezTo>
                    <a:pt x="26601" y="8114"/>
                    <a:pt x="26569" y="7821"/>
                    <a:pt x="26569" y="7464"/>
                  </a:cubicBezTo>
                  <a:cubicBezTo>
                    <a:pt x="26536" y="5740"/>
                    <a:pt x="25170" y="4342"/>
                    <a:pt x="23479" y="4244"/>
                  </a:cubicBezTo>
                  <a:cubicBezTo>
                    <a:pt x="19902" y="4017"/>
                    <a:pt x="17106" y="2878"/>
                    <a:pt x="14764" y="570"/>
                  </a:cubicBezTo>
                  <a:lnTo>
                    <a:pt x="14732" y="537"/>
                  </a:lnTo>
                  <a:cubicBezTo>
                    <a:pt x="14341" y="179"/>
                    <a:pt x="13862" y="1"/>
                    <a:pt x="13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7"/>
          <p:cNvGrpSpPr/>
          <p:nvPr/>
        </p:nvGrpSpPr>
        <p:grpSpPr>
          <a:xfrm>
            <a:off x="3551596" y="1605836"/>
            <a:ext cx="403846" cy="405728"/>
            <a:chOff x="13322800" y="2406875"/>
            <a:chExt cx="581325" cy="583950"/>
          </a:xfrm>
        </p:grpSpPr>
        <p:sp>
          <p:nvSpPr>
            <p:cNvPr id="753" name="Google Shape;753;p47"/>
            <p:cNvSpPr/>
            <p:nvPr/>
          </p:nvSpPr>
          <p:spPr>
            <a:xfrm>
              <a:off x="13630925" y="2922525"/>
              <a:ext cx="182125" cy="68300"/>
            </a:xfrm>
            <a:custGeom>
              <a:avLst/>
              <a:gdLst/>
              <a:ahLst/>
              <a:cxnLst/>
              <a:rect l="l" t="t" r="r" b="b"/>
              <a:pathLst>
                <a:path w="7285" h="2732" extrusionOk="0">
                  <a:moveTo>
                    <a:pt x="0" y="0"/>
                  </a:moveTo>
                  <a:lnTo>
                    <a:pt x="0" y="2732"/>
                  </a:lnTo>
                  <a:lnTo>
                    <a:pt x="6602" y="2732"/>
                  </a:lnTo>
                  <a:cubicBezTo>
                    <a:pt x="6960" y="2732"/>
                    <a:pt x="7285" y="2407"/>
                    <a:pt x="7285" y="2049"/>
                  </a:cubicBezTo>
                  <a:lnTo>
                    <a:pt x="7285" y="683"/>
                  </a:lnTo>
                  <a:cubicBezTo>
                    <a:pt x="7285" y="293"/>
                    <a:pt x="6960" y="0"/>
                    <a:pt x="6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7"/>
            <p:cNvSpPr/>
            <p:nvPr/>
          </p:nvSpPr>
          <p:spPr>
            <a:xfrm>
              <a:off x="13413850" y="2922525"/>
              <a:ext cx="182950" cy="68300"/>
            </a:xfrm>
            <a:custGeom>
              <a:avLst/>
              <a:gdLst/>
              <a:ahLst/>
              <a:cxnLst/>
              <a:rect l="l" t="t" r="r" b="b"/>
              <a:pathLst>
                <a:path w="7318" h="2732" extrusionOk="0">
                  <a:moveTo>
                    <a:pt x="684" y="0"/>
                  </a:moveTo>
                  <a:cubicBezTo>
                    <a:pt x="326" y="0"/>
                    <a:pt x="1" y="293"/>
                    <a:pt x="1" y="683"/>
                  </a:cubicBezTo>
                  <a:lnTo>
                    <a:pt x="1" y="2049"/>
                  </a:lnTo>
                  <a:cubicBezTo>
                    <a:pt x="1" y="2407"/>
                    <a:pt x="326" y="2732"/>
                    <a:pt x="684" y="2732"/>
                  </a:cubicBezTo>
                  <a:lnTo>
                    <a:pt x="7318" y="2732"/>
                  </a:lnTo>
                  <a:lnTo>
                    <a:pt x="7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7"/>
            <p:cNvSpPr/>
            <p:nvPr/>
          </p:nvSpPr>
          <p:spPr>
            <a:xfrm>
              <a:off x="13630925" y="2432275"/>
              <a:ext cx="273200" cy="456125"/>
            </a:xfrm>
            <a:custGeom>
              <a:avLst/>
              <a:gdLst/>
              <a:ahLst/>
              <a:cxnLst/>
              <a:rect l="l" t="t" r="r" b="b"/>
              <a:pathLst>
                <a:path w="10928" h="18245" extrusionOk="0">
                  <a:moveTo>
                    <a:pt x="9236" y="1"/>
                  </a:moveTo>
                  <a:cubicBezTo>
                    <a:pt x="8260" y="1"/>
                    <a:pt x="7513" y="749"/>
                    <a:pt x="7513" y="1692"/>
                  </a:cubicBezTo>
                  <a:lnTo>
                    <a:pt x="7513" y="5822"/>
                  </a:lnTo>
                  <a:cubicBezTo>
                    <a:pt x="7578" y="5919"/>
                    <a:pt x="7675" y="5984"/>
                    <a:pt x="7740" y="6049"/>
                  </a:cubicBezTo>
                  <a:cubicBezTo>
                    <a:pt x="8326" y="6635"/>
                    <a:pt x="8651" y="7415"/>
                    <a:pt x="8651" y="8228"/>
                  </a:cubicBezTo>
                  <a:cubicBezTo>
                    <a:pt x="8651" y="9041"/>
                    <a:pt x="8326" y="9822"/>
                    <a:pt x="7740" y="10407"/>
                  </a:cubicBezTo>
                  <a:lnTo>
                    <a:pt x="4748" y="13399"/>
                  </a:lnTo>
                  <a:cubicBezTo>
                    <a:pt x="4618" y="13529"/>
                    <a:pt x="4448" y="13594"/>
                    <a:pt x="4277" y="13594"/>
                  </a:cubicBezTo>
                  <a:cubicBezTo>
                    <a:pt x="4106" y="13594"/>
                    <a:pt x="3935" y="13529"/>
                    <a:pt x="3805" y="13399"/>
                  </a:cubicBezTo>
                  <a:cubicBezTo>
                    <a:pt x="3513" y="13106"/>
                    <a:pt x="3513" y="12683"/>
                    <a:pt x="3805" y="12423"/>
                  </a:cubicBezTo>
                  <a:lnTo>
                    <a:pt x="6797" y="9431"/>
                  </a:lnTo>
                  <a:cubicBezTo>
                    <a:pt x="7447" y="8781"/>
                    <a:pt x="7447" y="7675"/>
                    <a:pt x="6797" y="7025"/>
                  </a:cubicBezTo>
                  <a:cubicBezTo>
                    <a:pt x="6456" y="6684"/>
                    <a:pt x="6017" y="6513"/>
                    <a:pt x="5578" y="6513"/>
                  </a:cubicBezTo>
                  <a:cubicBezTo>
                    <a:pt x="5139" y="6513"/>
                    <a:pt x="4700" y="6684"/>
                    <a:pt x="4358" y="7025"/>
                  </a:cubicBezTo>
                  <a:lnTo>
                    <a:pt x="1334" y="10049"/>
                  </a:lnTo>
                  <a:cubicBezTo>
                    <a:pt x="456" y="10927"/>
                    <a:pt x="0" y="12066"/>
                    <a:pt x="0" y="13301"/>
                  </a:cubicBezTo>
                  <a:lnTo>
                    <a:pt x="0" y="18244"/>
                  </a:lnTo>
                  <a:lnTo>
                    <a:pt x="6374" y="18244"/>
                  </a:lnTo>
                  <a:lnTo>
                    <a:pt x="6374" y="16878"/>
                  </a:lnTo>
                  <a:lnTo>
                    <a:pt x="9724" y="12879"/>
                  </a:lnTo>
                  <a:cubicBezTo>
                    <a:pt x="10504" y="11935"/>
                    <a:pt x="10927" y="10732"/>
                    <a:pt x="10927" y="9529"/>
                  </a:cubicBezTo>
                  <a:lnTo>
                    <a:pt x="10927" y="1692"/>
                  </a:lnTo>
                  <a:cubicBezTo>
                    <a:pt x="10927" y="749"/>
                    <a:pt x="10179" y="1"/>
                    <a:pt x="9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13322800" y="2432275"/>
              <a:ext cx="274000" cy="456125"/>
            </a:xfrm>
            <a:custGeom>
              <a:avLst/>
              <a:gdLst/>
              <a:ahLst/>
              <a:cxnLst/>
              <a:rect l="l" t="t" r="r" b="b"/>
              <a:pathLst>
                <a:path w="10960" h="18245" extrusionOk="0">
                  <a:moveTo>
                    <a:pt x="1724" y="1"/>
                  </a:moveTo>
                  <a:cubicBezTo>
                    <a:pt x="781" y="1"/>
                    <a:pt x="1" y="749"/>
                    <a:pt x="1" y="1692"/>
                  </a:cubicBezTo>
                  <a:lnTo>
                    <a:pt x="1" y="9529"/>
                  </a:lnTo>
                  <a:cubicBezTo>
                    <a:pt x="1" y="10732"/>
                    <a:pt x="423" y="11935"/>
                    <a:pt x="1204" y="12879"/>
                  </a:cubicBezTo>
                  <a:lnTo>
                    <a:pt x="4553" y="16878"/>
                  </a:lnTo>
                  <a:lnTo>
                    <a:pt x="4553" y="18244"/>
                  </a:lnTo>
                  <a:lnTo>
                    <a:pt x="10960" y="18244"/>
                  </a:lnTo>
                  <a:lnTo>
                    <a:pt x="10960" y="13269"/>
                  </a:lnTo>
                  <a:cubicBezTo>
                    <a:pt x="10960" y="12066"/>
                    <a:pt x="10472" y="10927"/>
                    <a:pt x="9626" y="10049"/>
                  </a:cubicBezTo>
                  <a:lnTo>
                    <a:pt x="6570" y="7025"/>
                  </a:lnTo>
                  <a:cubicBezTo>
                    <a:pt x="6228" y="6684"/>
                    <a:pt x="5789" y="6513"/>
                    <a:pt x="5354" y="6513"/>
                  </a:cubicBezTo>
                  <a:cubicBezTo>
                    <a:pt x="4919" y="6513"/>
                    <a:pt x="4488" y="6684"/>
                    <a:pt x="4163" y="7025"/>
                  </a:cubicBezTo>
                  <a:cubicBezTo>
                    <a:pt x="3480" y="7675"/>
                    <a:pt x="3480" y="8781"/>
                    <a:pt x="4163" y="9431"/>
                  </a:cubicBezTo>
                  <a:lnTo>
                    <a:pt x="7155" y="12423"/>
                  </a:lnTo>
                  <a:cubicBezTo>
                    <a:pt x="7415" y="12683"/>
                    <a:pt x="7415" y="13106"/>
                    <a:pt x="7155" y="13399"/>
                  </a:cubicBezTo>
                  <a:cubicBezTo>
                    <a:pt x="7009" y="13529"/>
                    <a:pt x="6830" y="13594"/>
                    <a:pt x="6655" y="13594"/>
                  </a:cubicBezTo>
                  <a:cubicBezTo>
                    <a:pt x="6480" y="13594"/>
                    <a:pt x="6309" y="13529"/>
                    <a:pt x="6179" y="13399"/>
                  </a:cubicBezTo>
                  <a:lnTo>
                    <a:pt x="3187" y="10407"/>
                  </a:lnTo>
                  <a:cubicBezTo>
                    <a:pt x="2602" y="9822"/>
                    <a:pt x="2277" y="9041"/>
                    <a:pt x="2277" y="8228"/>
                  </a:cubicBezTo>
                  <a:cubicBezTo>
                    <a:pt x="2277" y="7415"/>
                    <a:pt x="2602" y="6635"/>
                    <a:pt x="3187" y="6049"/>
                  </a:cubicBezTo>
                  <a:cubicBezTo>
                    <a:pt x="3253" y="5984"/>
                    <a:pt x="3350" y="5919"/>
                    <a:pt x="3415" y="5822"/>
                  </a:cubicBezTo>
                  <a:lnTo>
                    <a:pt x="3415" y="1692"/>
                  </a:lnTo>
                  <a:cubicBezTo>
                    <a:pt x="3415" y="749"/>
                    <a:pt x="2667" y="1"/>
                    <a:pt x="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13475650" y="2406875"/>
              <a:ext cx="275625" cy="227875"/>
            </a:xfrm>
            <a:custGeom>
              <a:avLst/>
              <a:gdLst/>
              <a:ahLst/>
              <a:cxnLst/>
              <a:rect l="l" t="t" r="r" b="b"/>
              <a:pathLst>
                <a:path w="11025" h="9115" extrusionOk="0">
                  <a:moveTo>
                    <a:pt x="3220" y="1"/>
                  </a:moveTo>
                  <a:cubicBezTo>
                    <a:pt x="2464" y="1"/>
                    <a:pt x="1708" y="285"/>
                    <a:pt x="1138" y="854"/>
                  </a:cubicBezTo>
                  <a:cubicBezTo>
                    <a:pt x="0" y="2025"/>
                    <a:pt x="0" y="3878"/>
                    <a:pt x="1138" y="5049"/>
                  </a:cubicBezTo>
                  <a:lnTo>
                    <a:pt x="5041" y="8919"/>
                  </a:lnTo>
                  <a:cubicBezTo>
                    <a:pt x="5171" y="9049"/>
                    <a:pt x="5342" y="9114"/>
                    <a:pt x="5512" y="9114"/>
                  </a:cubicBezTo>
                  <a:cubicBezTo>
                    <a:pt x="5683" y="9114"/>
                    <a:pt x="5854" y="9049"/>
                    <a:pt x="5984" y="8919"/>
                  </a:cubicBezTo>
                  <a:lnTo>
                    <a:pt x="9886" y="5049"/>
                  </a:lnTo>
                  <a:cubicBezTo>
                    <a:pt x="11024" y="3878"/>
                    <a:pt x="11024" y="2025"/>
                    <a:pt x="9886" y="854"/>
                  </a:cubicBezTo>
                  <a:cubicBezTo>
                    <a:pt x="9317" y="285"/>
                    <a:pt x="8561" y="1"/>
                    <a:pt x="7805" y="1"/>
                  </a:cubicBezTo>
                  <a:cubicBezTo>
                    <a:pt x="7049" y="1"/>
                    <a:pt x="6293" y="285"/>
                    <a:pt x="5724" y="854"/>
                  </a:cubicBezTo>
                  <a:lnTo>
                    <a:pt x="5529" y="1082"/>
                  </a:lnTo>
                  <a:lnTo>
                    <a:pt x="5301" y="854"/>
                  </a:lnTo>
                  <a:cubicBezTo>
                    <a:pt x="4732" y="285"/>
                    <a:pt x="3976" y="1"/>
                    <a:pt x="3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7"/>
          <p:cNvGrpSpPr/>
          <p:nvPr/>
        </p:nvGrpSpPr>
        <p:grpSpPr>
          <a:xfrm>
            <a:off x="713221" y="575675"/>
            <a:ext cx="781553" cy="390854"/>
            <a:chOff x="12046488" y="2677600"/>
            <a:chExt cx="1514050" cy="757175"/>
          </a:xfrm>
        </p:grpSpPr>
        <p:sp>
          <p:nvSpPr>
            <p:cNvPr id="759" name="Google Shape;759;p47"/>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7"/>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7"/>
          <p:cNvGrpSpPr/>
          <p:nvPr/>
        </p:nvGrpSpPr>
        <p:grpSpPr>
          <a:xfrm>
            <a:off x="7236918" y="553568"/>
            <a:ext cx="1185312" cy="435070"/>
            <a:chOff x="10131650" y="1333725"/>
            <a:chExt cx="381350" cy="139975"/>
          </a:xfrm>
        </p:grpSpPr>
        <p:sp>
          <p:nvSpPr>
            <p:cNvPr id="762" name="Google Shape;762;p47"/>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8"/>
          <p:cNvSpPr txBox="1">
            <a:spLocks noGrp="1"/>
          </p:cNvSpPr>
          <p:nvPr>
            <p:ph type="title"/>
          </p:nvPr>
        </p:nvSpPr>
        <p:spPr>
          <a:xfrm>
            <a:off x="1150250" y="2387775"/>
            <a:ext cx="7569900" cy="9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700"/>
              <a:t>MARKET ANALYSIS</a:t>
            </a:r>
            <a:endParaRPr sz="5700"/>
          </a:p>
        </p:txBody>
      </p:sp>
      <p:sp>
        <p:nvSpPr>
          <p:cNvPr id="770" name="Google Shape;770;p48"/>
          <p:cNvSpPr txBox="1">
            <a:spLocks noGrp="1"/>
          </p:cNvSpPr>
          <p:nvPr>
            <p:ph type="title" idx="2"/>
          </p:nvPr>
        </p:nvSpPr>
        <p:spPr>
          <a:xfrm>
            <a:off x="1260325" y="1361400"/>
            <a:ext cx="1076100" cy="9366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71" name="Google Shape;771;p48"/>
          <p:cNvSpPr txBox="1">
            <a:spLocks noGrp="1"/>
          </p:cNvSpPr>
          <p:nvPr>
            <p:ph type="subTitle" idx="1"/>
          </p:nvPr>
        </p:nvSpPr>
        <p:spPr>
          <a:xfrm>
            <a:off x="1150250" y="3465950"/>
            <a:ext cx="5758200" cy="4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772" name="Google Shape;772;p48"/>
          <p:cNvSpPr txBox="1">
            <a:spLocks noGrp="1"/>
          </p:cNvSpPr>
          <p:nvPr>
            <p:ph type="title" idx="3"/>
          </p:nvPr>
        </p:nvSpPr>
        <p:spPr>
          <a:xfrm>
            <a:off x="6148525"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
        <p:nvSpPr>
          <p:cNvPr id="773" name="Google Shape;773;p48"/>
          <p:cNvSpPr/>
          <p:nvPr/>
        </p:nvSpPr>
        <p:spPr>
          <a:xfrm>
            <a:off x="5632378" y="5394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49"/>
          <p:cNvSpPr txBox="1"/>
          <p:nvPr/>
        </p:nvSpPr>
        <p:spPr>
          <a:xfrm>
            <a:off x="713250" y="4465825"/>
            <a:ext cx="7717500" cy="1692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1100">
                <a:solidFill>
                  <a:schemeClr val="dk1"/>
                </a:solidFill>
                <a:latin typeface="Manrope"/>
                <a:ea typeface="Manrope"/>
                <a:cs typeface="Manrope"/>
                <a:sym typeface="Manrope"/>
              </a:rPr>
              <a:t>Follow the link in the graph to modify its data and then paste the new one here. </a:t>
            </a:r>
            <a:r>
              <a:rPr lang="en" sz="1100">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click here</a:t>
            </a:r>
            <a:endParaRPr sz="1100" b="1">
              <a:solidFill>
                <a:schemeClr val="dk1"/>
              </a:solidFill>
              <a:latin typeface="Manrope"/>
              <a:ea typeface="Manrope"/>
              <a:cs typeface="Manrope"/>
              <a:sym typeface="Manrope"/>
            </a:endParaRPr>
          </a:p>
        </p:txBody>
      </p:sp>
      <p:sp>
        <p:nvSpPr>
          <p:cNvPr id="779" name="Google Shape;779;p4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780" name="Google Shape;780;p49"/>
          <p:cNvSpPr txBox="1"/>
          <p:nvPr/>
        </p:nvSpPr>
        <p:spPr>
          <a:xfrm>
            <a:off x="796875" y="1483175"/>
            <a:ext cx="2207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1</a:t>
            </a:r>
            <a:endParaRPr sz="2100" b="1">
              <a:solidFill>
                <a:schemeClr val="dk1"/>
              </a:solidFill>
              <a:latin typeface="Space Mono"/>
              <a:ea typeface="Space Mono"/>
              <a:cs typeface="Space Mono"/>
              <a:sym typeface="Space Mono"/>
            </a:endParaRPr>
          </a:p>
        </p:txBody>
      </p:sp>
      <p:sp>
        <p:nvSpPr>
          <p:cNvPr id="781" name="Google Shape;781;p49"/>
          <p:cNvSpPr txBox="1"/>
          <p:nvPr/>
        </p:nvSpPr>
        <p:spPr>
          <a:xfrm>
            <a:off x="796875" y="1761025"/>
            <a:ext cx="2207700" cy="7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Mercury is the closest planet to the Sun and the smallest of them all</a:t>
            </a:r>
            <a:endParaRPr>
              <a:solidFill>
                <a:schemeClr val="dk1"/>
              </a:solidFill>
              <a:latin typeface="Manrope"/>
              <a:ea typeface="Manrope"/>
              <a:cs typeface="Manrope"/>
              <a:sym typeface="Manrope"/>
            </a:endParaRPr>
          </a:p>
        </p:txBody>
      </p:sp>
      <p:sp>
        <p:nvSpPr>
          <p:cNvPr id="782" name="Google Shape;782;p49"/>
          <p:cNvSpPr/>
          <p:nvPr/>
        </p:nvSpPr>
        <p:spPr>
          <a:xfrm>
            <a:off x="713225" y="1534150"/>
            <a:ext cx="426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txBox="1"/>
          <p:nvPr/>
        </p:nvSpPr>
        <p:spPr>
          <a:xfrm>
            <a:off x="796875" y="2966025"/>
            <a:ext cx="2207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2</a:t>
            </a:r>
            <a:endParaRPr sz="2100" b="1">
              <a:solidFill>
                <a:schemeClr val="dk1"/>
              </a:solidFill>
              <a:latin typeface="Space Mono"/>
              <a:ea typeface="Space Mono"/>
              <a:cs typeface="Space Mono"/>
              <a:sym typeface="Space Mono"/>
            </a:endParaRPr>
          </a:p>
        </p:txBody>
      </p:sp>
      <p:sp>
        <p:nvSpPr>
          <p:cNvPr id="784" name="Google Shape;784;p49"/>
          <p:cNvSpPr txBox="1"/>
          <p:nvPr/>
        </p:nvSpPr>
        <p:spPr>
          <a:xfrm>
            <a:off x="796875" y="3243875"/>
            <a:ext cx="2207700" cy="7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Jupiter is a gas giant and the biggest planet. It doesn’t have a surface</a:t>
            </a:r>
            <a:endParaRPr>
              <a:solidFill>
                <a:schemeClr val="dk1"/>
              </a:solidFill>
              <a:latin typeface="Manrope"/>
              <a:ea typeface="Manrope"/>
              <a:cs typeface="Manrope"/>
              <a:sym typeface="Manrope"/>
            </a:endParaRPr>
          </a:p>
        </p:txBody>
      </p:sp>
      <p:sp>
        <p:nvSpPr>
          <p:cNvPr id="785" name="Google Shape;785;p49"/>
          <p:cNvSpPr/>
          <p:nvPr/>
        </p:nvSpPr>
        <p:spPr>
          <a:xfrm>
            <a:off x="713225" y="3017000"/>
            <a:ext cx="426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txBox="1"/>
          <p:nvPr/>
        </p:nvSpPr>
        <p:spPr>
          <a:xfrm>
            <a:off x="6139449" y="1483175"/>
            <a:ext cx="22077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COMPANY 3</a:t>
            </a:r>
            <a:endParaRPr sz="2100" b="1">
              <a:solidFill>
                <a:schemeClr val="dk1"/>
              </a:solidFill>
              <a:latin typeface="Space Mono"/>
              <a:ea typeface="Space Mono"/>
              <a:cs typeface="Space Mono"/>
              <a:sym typeface="Space Mono"/>
            </a:endParaRPr>
          </a:p>
        </p:txBody>
      </p:sp>
      <p:sp>
        <p:nvSpPr>
          <p:cNvPr id="787" name="Google Shape;787;p49"/>
          <p:cNvSpPr txBox="1"/>
          <p:nvPr/>
        </p:nvSpPr>
        <p:spPr>
          <a:xfrm>
            <a:off x="6139449" y="1761025"/>
            <a:ext cx="2207700" cy="7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Saturn is a gas giant and the biggest planet in the Solar System</a:t>
            </a:r>
            <a:endParaRPr>
              <a:solidFill>
                <a:schemeClr val="dk1"/>
              </a:solidFill>
              <a:latin typeface="Manrope"/>
              <a:ea typeface="Manrope"/>
              <a:cs typeface="Manrope"/>
              <a:sym typeface="Manrope"/>
            </a:endParaRPr>
          </a:p>
        </p:txBody>
      </p:sp>
      <p:sp>
        <p:nvSpPr>
          <p:cNvPr id="788" name="Google Shape;788;p49"/>
          <p:cNvSpPr/>
          <p:nvPr/>
        </p:nvSpPr>
        <p:spPr>
          <a:xfrm>
            <a:off x="8388175" y="1534150"/>
            <a:ext cx="426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txBox="1"/>
          <p:nvPr/>
        </p:nvSpPr>
        <p:spPr>
          <a:xfrm>
            <a:off x="6139449" y="2966025"/>
            <a:ext cx="22077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COMPANY 4</a:t>
            </a:r>
            <a:endParaRPr sz="2100" b="1">
              <a:solidFill>
                <a:schemeClr val="dk1"/>
              </a:solidFill>
              <a:latin typeface="Space Mono"/>
              <a:ea typeface="Space Mono"/>
              <a:cs typeface="Space Mono"/>
              <a:sym typeface="Space Mono"/>
            </a:endParaRPr>
          </a:p>
        </p:txBody>
      </p:sp>
      <p:sp>
        <p:nvSpPr>
          <p:cNvPr id="790" name="Google Shape;790;p49"/>
          <p:cNvSpPr txBox="1"/>
          <p:nvPr/>
        </p:nvSpPr>
        <p:spPr>
          <a:xfrm>
            <a:off x="6139449" y="3243875"/>
            <a:ext cx="2207700" cy="7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Mars is full of iron oxide dust, giving the planet its reddish cast</a:t>
            </a:r>
            <a:endParaRPr>
              <a:solidFill>
                <a:schemeClr val="dk1"/>
              </a:solidFill>
              <a:latin typeface="Manrope"/>
              <a:ea typeface="Manrope"/>
              <a:cs typeface="Manrope"/>
              <a:sym typeface="Manrope"/>
            </a:endParaRPr>
          </a:p>
        </p:txBody>
      </p:sp>
      <p:sp>
        <p:nvSpPr>
          <p:cNvPr id="791" name="Google Shape;791;p49"/>
          <p:cNvSpPr/>
          <p:nvPr/>
        </p:nvSpPr>
        <p:spPr>
          <a:xfrm>
            <a:off x="8388175" y="3017000"/>
            <a:ext cx="42600"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2" name="Google Shape;792;p49">
            <a:hlinkClick r:id="rId4"/>
          </p:cNvPr>
          <p:cNvPicPr preferRelativeResize="0"/>
          <p:nvPr/>
        </p:nvPicPr>
        <p:blipFill>
          <a:blip r:embed="rId5">
            <a:alphaModFix/>
          </a:blip>
          <a:stretch>
            <a:fillRect/>
          </a:stretch>
        </p:blipFill>
        <p:spPr>
          <a:xfrm>
            <a:off x="3123975" y="1375500"/>
            <a:ext cx="2896050" cy="2716349"/>
          </a:xfrm>
          <a:prstGeom prst="rect">
            <a:avLst/>
          </a:prstGeom>
          <a:noFill/>
          <a:ln>
            <a:noFill/>
          </a:ln>
        </p:spPr>
      </p:pic>
      <p:grpSp>
        <p:nvGrpSpPr>
          <p:cNvPr id="793" name="Google Shape;793;p49"/>
          <p:cNvGrpSpPr/>
          <p:nvPr/>
        </p:nvGrpSpPr>
        <p:grpSpPr>
          <a:xfrm>
            <a:off x="713234" y="538399"/>
            <a:ext cx="7706929" cy="428128"/>
            <a:chOff x="713234" y="538399"/>
            <a:chExt cx="7706929" cy="428128"/>
          </a:xfrm>
        </p:grpSpPr>
        <p:grpSp>
          <p:nvGrpSpPr>
            <p:cNvPr id="794" name="Google Shape;794;p49"/>
            <p:cNvGrpSpPr/>
            <p:nvPr/>
          </p:nvGrpSpPr>
          <p:grpSpPr>
            <a:xfrm>
              <a:off x="6885334" y="538399"/>
              <a:ext cx="1534829" cy="428128"/>
              <a:chOff x="10019200" y="1333725"/>
              <a:chExt cx="493800" cy="139975"/>
            </a:xfrm>
          </p:grpSpPr>
          <p:sp>
            <p:nvSpPr>
              <p:cNvPr id="795" name="Google Shape;795;p4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49"/>
            <p:cNvGrpSpPr/>
            <p:nvPr/>
          </p:nvGrpSpPr>
          <p:grpSpPr>
            <a:xfrm>
              <a:off x="713234" y="538399"/>
              <a:ext cx="1534829" cy="428128"/>
              <a:chOff x="10019200" y="1333725"/>
              <a:chExt cx="493800" cy="139975"/>
            </a:xfrm>
          </p:grpSpPr>
          <p:sp>
            <p:nvSpPr>
              <p:cNvPr id="800" name="Google Shape;800;p4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0"/>
          <p:cNvSpPr txBox="1">
            <a:spLocks noGrp="1"/>
          </p:cNvSpPr>
          <p:nvPr>
            <p:ph type="title"/>
          </p:nvPr>
        </p:nvSpPr>
        <p:spPr>
          <a:xfrm>
            <a:off x="859350" y="3703350"/>
            <a:ext cx="7577700" cy="5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809" name="Google Shape;809;p50"/>
          <p:cNvSpPr txBox="1">
            <a:spLocks noGrp="1"/>
          </p:cNvSpPr>
          <p:nvPr>
            <p:ph type="subTitle" idx="1"/>
          </p:nvPr>
        </p:nvSpPr>
        <p:spPr>
          <a:xfrm>
            <a:off x="859350" y="1847024"/>
            <a:ext cx="7577700" cy="17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810" name="Google Shape;810;p50"/>
          <p:cNvSpPr/>
          <p:nvPr/>
        </p:nvSpPr>
        <p:spPr>
          <a:xfrm>
            <a:off x="973000" y="703788"/>
            <a:ext cx="978900" cy="97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0"/>
          <p:cNvSpPr/>
          <p:nvPr/>
        </p:nvSpPr>
        <p:spPr>
          <a:xfrm>
            <a:off x="1184050" y="980926"/>
            <a:ext cx="555800" cy="424625"/>
          </a:xfrm>
          <a:prstGeom prst="rect">
            <a:avLst/>
          </a:prstGeom>
        </p:spPr>
        <p:txBody>
          <a:bodyPr>
            <a:prstTxWarp prst="textPlain">
              <a:avLst/>
            </a:prstTxWarp>
          </a:bodyPr>
          <a:lstStyle/>
          <a:p>
            <a:pPr lvl="0" algn="ctr"/>
            <a:r>
              <a:rPr b="0" i="0">
                <a:ln>
                  <a:noFill/>
                </a:ln>
                <a:solidFill>
                  <a:schemeClr val="dk1"/>
                </a:solidFill>
                <a:latin typeface="Space Mono"/>
              </a:rPr>
              <a:t>“</a:t>
            </a:r>
          </a:p>
        </p:txBody>
      </p:sp>
      <p:sp>
        <p:nvSpPr>
          <p:cNvPr id="812" name="Google Shape;812;p50"/>
          <p:cNvSpPr txBox="1">
            <a:spLocks noGrp="1"/>
          </p:cNvSpPr>
          <p:nvPr>
            <p:ph type="title" idx="2"/>
          </p:nvPr>
        </p:nvSpPr>
        <p:spPr>
          <a:xfrm>
            <a:off x="6468150"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1"/>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LOCATION</a:t>
            </a:r>
            <a:endParaRPr/>
          </a:p>
        </p:txBody>
      </p:sp>
      <p:grpSp>
        <p:nvGrpSpPr>
          <p:cNvPr id="818" name="Google Shape;818;p51"/>
          <p:cNvGrpSpPr/>
          <p:nvPr/>
        </p:nvGrpSpPr>
        <p:grpSpPr>
          <a:xfrm>
            <a:off x="1191577" y="1343106"/>
            <a:ext cx="2465843" cy="3261213"/>
            <a:chOff x="479675" y="2455925"/>
            <a:chExt cx="678100" cy="896800"/>
          </a:xfrm>
        </p:grpSpPr>
        <p:sp>
          <p:nvSpPr>
            <p:cNvPr id="819" name="Google Shape;819;p51"/>
            <p:cNvSpPr/>
            <p:nvPr/>
          </p:nvSpPr>
          <p:spPr>
            <a:xfrm>
              <a:off x="519550" y="3070600"/>
              <a:ext cx="13350" cy="5000"/>
            </a:xfrm>
            <a:custGeom>
              <a:avLst/>
              <a:gdLst/>
              <a:ahLst/>
              <a:cxnLst/>
              <a:rect l="l" t="t" r="r" b="b"/>
              <a:pathLst>
                <a:path w="534" h="200" extrusionOk="0">
                  <a:moveTo>
                    <a:pt x="150" y="1"/>
                  </a:moveTo>
                  <a:cubicBezTo>
                    <a:pt x="23" y="1"/>
                    <a:pt x="0" y="60"/>
                    <a:pt x="449" y="200"/>
                  </a:cubicBezTo>
                  <a:cubicBezTo>
                    <a:pt x="533" y="126"/>
                    <a:pt x="310" y="172"/>
                    <a:pt x="431" y="70"/>
                  </a:cubicBezTo>
                  <a:cubicBezTo>
                    <a:pt x="361" y="26"/>
                    <a:pt x="233" y="1"/>
                    <a:pt x="150"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1"/>
            <p:cNvSpPr/>
            <p:nvPr/>
          </p:nvSpPr>
          <p:spPr>
            <a:xfrm>
              <a:off x="507775" y="3008550"/>
              <a:ext cx="6525" cy="3425"/>
            </a:xfrm>
            <a:custGeom>
              <a:avLst/>
              <a:gdLst/>
              <a:ahLst/>
              <a:cxnLst/>
              <a:rect l="l" t="t" r="r" b="b"/>
              <a:pathLst>
                <a:path w="261" h="137" extrusionOk="0">
                  <a:moveTo>
                    <a:pt x="150" y="0"/>
                  </a:moveTo>
                  <a:cubicBezTo>
                    <a:pt x="113" y="0"/>
                    <a:pt x="69" y="31"/>
                    <a:pt x="1" y="136"/>
                  </a:cubicBezTo>
                  <a:cubicBezTo>
                    <a:pt x="7" y="133"/>
                    <a:pt x="18" y="132"/>
                    <a:pt x="30" y="132"/>
                  </a:cubicBezTo>
                  <a:cubicBezTo>
                    <a:pt x="47" y="132"/>
                    <a:pt x="68" y="134"/>
                    <a:pt x="91" y="134"/>
                  </a:cubicBezTo>
                  <a:cubicBezTo>
                    <a:pt x="148" y="134"/>
                    <a:pt x="217" y="124"/>
                    <a:pt x="261" y="53"/>
                  </a:cubicBezTo>
                  <a:cubicBezTo>
                    <a:pt x="218" y="34"/>
                    <a:pt x="188" y="0"/>
                    <a:pt x="150"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494300" y="3026125"/>
              <a:ext cx="7450" cy="2850"/>
            </a:xfrm>
            <a:custGeom>
              <a:avLst/>
              <a:gdLst/>
              <a:ahLst/>
              <a:cxnLst/>
              <a:rect l="l" t="t" r="r" b="b"/>
              <a:pathLst>
                <a:path w="298" h="114" extrusionOk="0">
                  <a:moveTo>
                    <a:pt x="193" y="1"/>
                  </a:moveTo>
                  <a:cubicBezTo>
                    <a:pt x="148" y="1"/>
                    <a:pt x="83" y="26"/>
                    <a:pt x="1" y="102"/>
                  </a:cubicBezTo>
                  <a:cubicBezTo>
                    <a:pt x="17" y="110"/>
                    <a:pt x="33" y="114"/>
                    <a:pt x="48" y="114"/>
                  </a:cubicBezTo>
                  <a:cubicBezTo>
                    <a:pt x="84" y="114"/>
                    <a:pt x="117" y="94"/>
                    <a:pt x="149" y="74"/>
                  </a:cubicBezTo>
                  <a:cubicBezTo>
                    <a:pt x="179" y="89"/>
                    <a:pt x="204" y="94"/>
                    <a:pt x="222" y="94"/>
                  </a:cubicBezTo>
                  <a:cubicBezTo>
                    <a:pt x="297" y="94"/>
                    <a:pt x="281" y="1"/>
                    <a:pt x="193"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506850" y="3018225"/>
              <a:ext cx="25" cy="250"/>
            </a:xfrm>
            <a:custGeom>
              <a:avLst/>
              <a:gdLst/>
              <a:ahLst/>
              <a:cxnLst/>
              <a:rect l="l" t="t" r="r" b="b"/>
              <a:pathLst>
                <a:path w="1" h="10" extrusionOk="0">
                  <a:moveTo>
                    <a:pt x="1" y="0"/>
                  </a:moveTo>
                  <a:cubicBezTo>
                    <a:pt x="1" y="0"/>
                    <a:pt x="1" y="0"/>
                    <a:pt x="1" y="9"/>
                  </a:cubicBezTo>
                  <a:lnTo>
                    <a:pt x="1" y="9"/>
                  </a:lnTo>
                  <a:cubicBezTo>
                    <a:pt x="1" y="9"/>
                    <a:pt x="1" y="0"/>
                    <a:pt x="1"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p:nvPr/>
          </p:nvSpPr>
          <p:spPr>
            <a:xfrm>
              <a:off x="503600" y="3018450"/>
              <a:ext cx="3275" cy="2425"/>
            </a:xfrm>
            <a:custGeom>
              <a:avLst/>
              <a:gdLst/>
              <a:ahLst/>
              <a:cxnLst/>
              <a:rect l="l" t="t" r="r" b="b"/>
              <a:pathLst>
                <a:path w="131" h="97" extrusionOk="0">
                  <a:moveTo>
                    <a:pt x="131" y="0"/>
                  </a:moveTo>
                  <a:cubicBezTo>
                    <a:pt x="75" y="10"/>
                    <a:pt x="0" y="0"/>
                    <a:pt x="0" y="93"/>
                  </a:cubicBezTo>
                  <a:cubicBezTo>
                    <a:pt x="14" y="95"/>
                    <a:pt x="28" y="96"/>
                    <a:pt x="40" y="96"/>
                  </a:cubicBezTo>
                  <a:cubicBezTo>
                    <a:pt x="94" y="96"/>
                    <a:pt x="131" y="76"/>
                    <a:pt x="131"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a:off x="887175" y="2455925"/>
              <a:ext cx="18175" cy="16150"/>
            </a:xfrm>
            <a:custGeom>
              <a:avLst/>
              <a:gdLst/>
              <a:ahLst/>
              <a:cxnLst/>
              <a:rect l="l" t="t" r="r" b="b"/>
              <a:pathLst>
                <a:path w="727" h="646" extrusionOk="0">
                  <a:moveTo>
                    <a:pt x="356" y="0"/>
                  </a:moveTo>
                  <a:cubicBezTo>
                    <a:pt x="319" y="0"/>
                    <a:pt x="275" y="32"/>
                    <a:pt x="229" y="120"/>
                  </a:cubicBezTo>
                  <a:cubicBezTo>
                    <a:pt x="225" y="121"/>
                    <a:pt x="221" y="121"/>
                    <a:pt x="216" y="121"/>
                  </a:cubicBezTo>
                  <a:cubicBezTo>
                    <a:pt x="195" y="121"/>
                    <a:pt x="163" y="117"/>
                    <a:pt x="131" y="117"/>
                  </a:cubicBezTo>
                  <a:cubicBezTo>
                    <a:pt x="63" y="117"/>
                    <a:pt x="1" y="136"/>
                    <a:pt x="71" y="259"/>
                  </a:cubicBezTo>
                  <a:cubicBezTo>
                    <a:pt x="151" y="289"/>
                    <a:pt x="163" y="517"/>
                    <a:pt x="289" y="517"/>
                  </a:cubicBezTo>
                  <a:cubicBezTo>
                    <a:pt x="324" y="517"/>
                    <a:pt x="367" y="499"/>
                    <a:pt x="424" y="455"/>
                  </a:cubicBezTo>
                  <a:cubicBezTo>
                    <a:pt x="441" y="587"/>
                    <a:pt x="505" y="645"/>
                    <a:pt x="559" y="645"/>
                  </a:cubicBezTo>
                  <a:cubicBezTo>
                    <a:pt x="658" y="645"/>
                    <a:pt x="726" y="457"/>
                    <a:pt x="433" y="176"/>
                  </a:cubicBezTo>
                  <a:cubicBezTo>
                    <a:pt x="464" y="110"/>
                    <a:pt x="423" y="0"/>
                    <a:pt x="356"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680575" y="2529100"/>
              <a:ext cx="477200" cy="823625"/>
            </a:xfrm>
            <a:custGeom>
              <a:avLst/>
              <a:gdLst/>
              <a:ahLst/>
              <a:cxnLst/>
              <a:rect l="l" t="t" r="r" b="b"/>
              <a:pathLst>
                <a:path w="19088" h="32945" extrusionOk="0">
                  <a:moveTo>
                    <a:pt x="4108" y="213"/>
                  </a:moveTo>
                  <a:cubicBezTo>
                    <a:pt x="4100" y="213"/>
                    <a:pt x="4099" y="218"/>
                    <a:pt x="4098" y="221"/>
                  </a:cubicBezTo>
                  <a:lnTo>
                    <a:pt x="4098" y="221"/>
                  </a:lnTo>
                  <a:cubicBezTo>
                    <a:pt x="4101" y="218"/>
                    <a:pt x="4104" y="216"/>
                    <a:pt x="4108" y="213"/>
                  </a:cubicBezTo>
                  <a:close/>
                  <a:moveTo>
                    <a:pt x="4089" y="231"/>
                  </a:moveTo>
                  <a:cubicBezTo>
                    <a:pt x="4089" y="240"/>
                    <a:pt x="4089" y="250"/>
                    <a:pt x="4089" y="259"/>
                  </a:cubicBezTo>
                  <a:cubicBezTo>
                    <a:pt x="4089" y="249"/>
                    <a:pt x="4090" y="242"/>
                    <a:pt x="4091" y="237"/>
                  </a:cubicBezTo>
                  <a:lnTo>
                    <a:pt x="4091" y="237"/>
                  </a:lnTo>
                  <a:cubicBezTo>
                    <a:pt x="4090" y="235"/>
                    <a:pt x="4090" y="233"/>
                    <a:pt x="4089" y="231"/>
                  </a:cubicBezTo>
                  <a:close/>
                  <a:moveTo>
                    <a:pt x="1998" y="5375"/>
                  </a:moveTo>
                  <a:cubicBezTo>
                    <a:pt x="2001" y="5380"/>
                    <a:pt x="2004" y="5384"/>
                    <a:pt x="2008" y="5388"/>
                  </a:cubicBezTo>
                  <a:cubicBezTo>
                    <a:pt x="2008" y="5383"/>
                    <a:pt x="2004" y="5379"/>
                    <a:pt x="1998" y="5375"/>
                  </a:cubicBezTo>
                  <a:close/>
                  <a:moveTo>
                    <a:pt x="2584" y="6270"/>
                  </a:moveTo>
                  <a:lnTo>
                    <a:pt x="2584" y="6270"/>
                  </a:lnTo>
                  <a:cubicBezTo>
                    <a:pt x="2593" y="6289"/>
                    <a:pt x="2575" y="6307"/>
                    <a:pt x="2630" y="6382"/>
                  </a:cubicBezTo>
                  <a:cubicBezTo>
                    <a:pt x="2601" y="6421"/>
                    <a:pt x="2485" y="6466"/>
                    <a:pt x="2413" y="6535"/>
                  </a:cubicBezTo>
                  <a:lnTo>
                    <a:pt x="2413" y="6535"/>
                  </a:lnTo>
                  <a:cubicBezTo>
                    <a:pt x="2469" y="6460"/>
                    <a:pt x="2527" y="6372"/>
                    <a:pt x="2584" y="6270"/>
                  </a:cubicBezTo>
                  <a:close/>
                  <a:moveTo>
                    <a:pt x="1868" y="12299"/>
                  </a:moveTo>
                  <a:cubicBezTo>
                    <a:pt x="1865" y="12302"/>
                    <a:pt x="1862" y="12306"/>
                    <a:pt x="1859" y="12309"/>
                  </a:cubicBezTo>
                  <a:cubicBezTo>
                    <a:pt x="1863" y="12306"/>
                    <a:pt x="1865" y="12302"/>
                    <a:pt x="1868" y="12299"/>
                  </a:cubicBezTo>
                  <a:close/>
                  <a:moveTo>
                    <a:pt x="7648" y="1"/>
                  </a:moveTo>
                  <a:cubicBezTo>
                    <a:pt x="7588" y="1"/>
                    <a:pt x="7559" y="60"/>
                    <a:pt x="7620" y="278"/>
                  </a:cubicBezTo>
                  <a:cubicBezTo>
                    <a:pt x="7471" y="278"/>
                    <a:pt x="7378" y="222"/>
                    <a:pt x="7127" y="203"/>
                  </a:cubicBezTo>
                  <a:lnTo>
                    <a:pt x="7127" y="223"/>
                  </a:lnTo>
                  <a:lnTo>
                    <a:pt x="7127" y="223"/>
                  </a:lnTo>
                  <a:cubicBezTo>
                    <a:pt x="7125" y="215"/>
                    <a:pt x="7120" y="211"/>
                    <a:pt x="7113" y="211"/>
                  </a:cubicBezTo>
                  <a:cubicBezTo>
                    <a:pt x="7056" y="211"/>
                    <a:pt x="6841" y="448"/>
                    <a:pt x="6600" y="448"/>
                  </a:cubicBezTo>
                  <a:cubicBezTo>
                    <a:pt x="6502" y="448"/>
                    <a:pt x="6399" y="409"/>
                    <a:pt x="6300" y="296"/>
                  </a:cubicBezTo>
                  <a:cubicBezTo>
                    <a:pt x="6296" y="295"/>
                    <a:pt x="6292" y="294"/>
                    <a:pt x="6286" y="294"/>
                  </a:cubicBezTo>
                  <a:cubicBezTo>
                    <a:pt x="6252" y="294"/>
                    <a:pt x="6194" y="322"/>
                    <a:pt x="6170" y="426"/>
                  </a:cubicBezTo>
                  <a:cubicBezTo>
                    <a:pt x="5938" y="463"/>
                    <a:pt x="6012" y="473"/>
                    <a:pt x="5473" y="612"/>
                  </a:cubicBezTo>
                  <a:cubicBezTo>
                    <a:pt x="5480" y="538"/>
                    <a:pt x="5300" y="381"/>
                    <a:pt x="5144" y="381"/>
                  </a:cubicBezTo>
                  <a:cubicBezTo>
                    <a:pt x="5066" y="381"/>
                    <a:pt x="4993" y="420"/>
                    <a:pt x="4953" y="528"/>
                  </a:cubicBezTo>
                  <a:cubicBezTo>
                    <a:pt x="4843" y="513"/>
                    <a:pt x="4753" y="290"/>
                    <a:pt x="4626" y="290"/>
                  </a:cubicBezTo>
                  <a:cubicBezTo>
                    <a:pt x="4603" y="290"/>
                    <a:pt x="4579" y="298"/>
                    <a:pt x="4554" y="315"/>
                  </a:cubicBezTo>
                  <a:cubicBezTo>
                    <a:pt x="4504" y="293"/>
                    <a:pt x="4343" y="189"/>
                    <a:pt x="4208" y="189"/>
                  </a:cubicBezTo>
                  <a:cubicBezTo>
                    <a:pt x="4168" y="189"/>
                    <a:pt x="4130" y="198"/>
                    <a:pt x="4098" y="222"/>
                  </a:cubicBezTo>
                  <a:cubicBezTo>
                    <a:pt x="4098" y="222"/>
                    <a:pt x="4098" y="221"/>
                    <a:pt x="4098" y="221"/>
                  </a:cubicBezTo>
                  <a:lnTo>
                    <a:pt x="4098" y="221"/>
                  </a:lnTo>
                  <a:cubicBezTo>
                    <a:pt x="4095" y="224"/>
                    <a:pt x="4093" y="228"/>
                    <a:pt x="4091" y="237"/>
                  </a:cubicBezTo>
                  <a:lnTo>
                    <a:pt x="4091" y="237"/>
                  </a:lnTo>
                  <a:cubicBezTo>
                    <a:pt x="4174" y="511"/>
                    <a:pt x="3608" y="624"/>
                    <a:pt x="3922" y="947"/>
                  </a:cubicBezTo>
                  <a:cubicBezTo>
                    <a:pt x="3764" y="1179"/>
                    <a:pt x="3532" y="1095"/>
                    <a:pt x="3773" y="1727"/>
                  </a:cubicBezTo>
                  <a:cubicBezTo>
                    <a:pt x="3761" y="1739"/>
                    <a:pt x="3748" y="1744"/>
                    <a:pt x="3734" y="1744"/>
                  </a:cubicBezTo>
                  <a:cubicBezTo>
                    <a:pt x="3683" y="1744"/>
                    <a:pt x="3622" y="1682"/>
                    <a:pt x="3565" y="1682"/>
                  </a:cubicBezTo>
                  <a:cubicBezTo>
                    <a:pt x="3529" y="1682"/>
                    <a:pt x="3495" y="1708"/>
                    <a:pt x="3467" y="1792"/>
                  </a:cubicBezTo>
                  <a:cubicBezTo>
                    <a:pt x="3385" y="1753"/>
                    <a:pt x="3331" y="1736"/>
                    <a:pt x="3297" y="1736"/>
                  </a:cubicBezTo>
                  <a:cubicBezTo>
                    <a:pt x="3118" y="1736"/>
                    <a:pt x="3475" y="2198"/>
                    <a:pt x="3420" y="2470"/>
                  </a:cubicBezTo>
                  <a:cubicBezTo>
                    <a:pt x="3369" y="2466"/>
                    <a:pt x="3291" y="2383"/>
                    <a:pt x="3221" y="2383"/>
                  </a:cubicBezTo>
                  <a:cubicBezTo>
                    <a:pt x="3149" y="2383"/>
                    <a:pt x="3086" y="2468"/>
                    <a:pt x="3067" y="2805"/>
                  </a:cubicBezTo>
                  <a:cubicBezTo>
                    <a:pt x="3197" y="2963"/>
                    <a:pt x="3439" y="2888"/>
                    <a:pt x="3652" y="3093"/>
                  </a:cubicBezTo>
                  <a:cubicBezTo>
                    <a:pt x="3592" y="3137"/>
                    <a:pt x="3552" y="3153"/>
                    <a:pt x="3523" y="3153"/>
                  </a:cubicBezTo>
                  <a:cubicBezTo>
                    <a:pt x="3454" y="3153"/>
                    <a:pt x="3450" y="3063"/>
                    <a:pt x="3392" y="3063"/>
                  </a:cubicBezTo>
                  <a:cubicBezTo>
                    <a:pt x="3343" y="3063"/>
                    <a:pt x="3255" y="3127"/>
                    <a:pt x="3058" y="3362"/>
                  </a:cubicBezTo>
                  <a:cubicBezTo>
                    <a:pt x="3064" y="3308"/>
                    <a:pt x="2940" y="3112"/>
                    <a:pt x="2827" y="3112"/>
                  </a:cubicBezTo>
                  <a:cubicBezTo>
                    <a:pt x="2767" y="3112"/>
                    <a:pt x="2709" y="3169"/>
                    <a:pt x="2677" y="3334"/>
                  </a:cubicBezTo>
                  <a:cubicBezTo>
                    <a:pt x="2641" y="3315"/>
                    <a:pt x="2605" y="3306"/>
                    <a:pt x="2571" y="3306"/>
                  </a:cubicBezTo>
                  <a:cubicBezTo>
                    <a:pt x="2327" y="3306"/>
                    <a:pt x="2169" y="3761"/>
                    <a:pt x="2463" y="4022"/>
                  </a:cubicBezTo>
                  <a:cubicBezTo>
                    <a:pt x="2277" y="4124"/>
                    <a:pt x="2305" y="4347"/>
                    <a:pt x="2500" y="4561"/>
                  </a:cubicBezTo>
                  <a:cubicBezTo>
                    <a:pt x="2462" y="4521"/>
                    <a:pt x="2427" y="4504"/>
                    <a:pt x="2395" y="4504"/>
                  </a:cubicBezTo>
                  <a:cubicBezTo>
                    <a:pt x="2146" y="4504"/>
                    <a:pt x="2108" y="5576"/>
                    <a:pt x="2500" y="5576"/>
                  </a:cubicBezTo>
                  <a:cubicBezTo>
                    <a:pt x="2532" y="5576"/>
                    <a:pt x="2566" y="5570"/>
                    <a:pt x="2603" y="5555"/>
                  </a:cubicBezTo>
                  <a:lnTo>
                    <a:pt x="2603" y="5555"/>
                  </a:lnTo>
                  <a:cubicBezTo>
                    <a:pt x="2556" y="5617"/>
                    <a:pt x="2458" y="5846"/>
                    <a:pt x="2293" y="5846"/>
                  </a:cubicBezTo>
                  <a:cubicBezTo>
                    <a:pt x="2259" y="5846"/>
                    <a:pt x="2223" y="5837"/>
                    <a:pt x="2184" y="5815"/>
                  </a:cubicBezTo>
                  <a:cubicBezTo>
                    <a:pt x="2239" y="5788"/>
                    <a:pt x="2213" y="5573"/>
                    <a:pt x="2011" y="5573"/>
                  </a:cubicBezTo>
                  <a:cubicBezTo>
                    <a:pt x="2007" y="5573"/>
                    <a:pt x="2003" y="5573"/>
                    <a:pt x="1999" y="5573"/>
                  </a:cubicBezTo>
                  <a:cubicBezTo>
                    <a:pt x="2008" y="5555"/>
                    <a:pt x="2082" y="5499"/>
                    <a:pt x="1980" y="5369"/>
                  </a:cubicBezTo>
                  <a:cubicBezTo>
                    <a:pt x="1985" y="5369"/>
                    <a:pt x="1992" y="5371"/>
                    <a:pt x="1998" y="5375"/>
                  </a:cubicBezTo>
                  <a:lnTo>
                    <a:pt x="1998" y="5375"/>
                  </a:lnTo>
                  <a:cubicBezTo>
                    <a:pt x="1921" y="5252"/>
                    <a:pt x="2249" y="4918"/>
                    <a:pt x="1971" y="4784"/>
                  </a:cubicBezTo>
                  <a:lnTo>
                    <a:pt x="1971" y="4784"/>
                  </a:lnTo>
                  <a:cubicBezTo>
                    <a:pt x="1896" y="4942"/>
                    <a:pt x="1841" y="4914"/>
                    <a:pt x="1739" y="5257"/>
                  </a:cubicBezTo>
                  <a:cubicBezTo>
                    <a:pt x="1664" y="5034"/>
                    <a:pt x="1906" y="4533"/>
                    <a:pt x="1525" y="4291"/>
                  </a:cubicBezTo>
                  <a:cubicBezTo>
                    <a:pt x="1468" y="4100"/>
                    <a:pt x="1371" y="4015"/>
                    <a:pt x="1276" y="4015"/>
                  </a:cubicBezTo>
                  <a:cubicBezTo>
                    <a:pt x="1109" y="4015"/>
                    <a:pt x="949" y="4281"/>
                    <a:pt x="1032" y="4691"/>
                  </a:cubicBezTo>
                  <a:cubicBezTo>
                    <a:pt x="1042" y="4719"/>
                    <a:pt x="1079" y="4765"/>
                    <a:pt x="967" y="4784"/>
                  </a:cubicBezTo>
                  <a:cubicBezTo>
                    <a:pt x="800" y="4691"/>
                    <a:pt x="809" y="4449"/>
                    <a:pt x="559" y="4421"/>
                  </a:cubicBezTo>
                  <a:lnTo>
                    <a:pt x="559" y="4421"/>
                  </a:lnTo>
                  <a:cubicBezTo>
                    <a:pt x="512" y="4449"/>
                    <a:pt x="401" y="4719"/>
                    <a:pt x="586" y="4812"/>
                  </a:cubicBezTo>
                  <a:cubicBezTo>
                    <a:pt x="577" y="4839"/>
                    <a:pt x="568" y="4793"/>
                    <a:pt x="521" y="4895"/>
                  </a:cubicBezTo>
                  <a:cubicBezTo>
                    <a:pt x="506" y="4865"/>
                    <a:pt x="422" y="4806"/>
                    <a:pt x="354" y="4806"/>
                  </a:cubicBezTo>
                  <a:cubicBezTo>
                    <a:pt x="296" y="4806"/>
                    <a:pt x="249" y="4851"/>
                    <a:pt x="271" y="4997"/>
                  </a:cubicBezTo>
                  <a:cubicBezTo>
                    <a:pt x="269" y="4997"/>
                    <a:pt x="268" y="4997"/>
                    <a:pt x="266" y="4997"/>
                  </a:cubicBezTo>
                  <a:cubicBezTo>
                    <a:pt x="1" y="4997"/>
                    <a:pt x="419" y="5645"/>
                    <a:pt x="658" y="5645"/>
                  </a:cubicBezTo>
                  <a:cubicBezTo>
                    <a:pt x="727" y="5645"/>
                    <a:pt x="781" y="5591"/>
                    <a:pt x="800" y="5453"/>
                  </a:cubicBezTo>
                  <a:cubicBezTo>
                    <a:pt x="847" y="5462"/>
                    <a:pt x="865" y="5471"/>
                    <a:pt x="921" y="5583"/>
                  </a:cubicBezTo>
                  <a:cubicBezTo>
                    <a:pt x="765" y="5692"/>
                    <a:pt x="1029" y="6327"/>
                    <a:pt x="1421" y="6327"/>
                  </a:cubicBezTo>
                  <a:cubicBezTo>
                    <a:pt x="1495" y="6327"/>
                    <a:pt x="1574" y="6305"/>
                    <a:pt x="1655" y="6252"/>
                  </a:cubicBezTo>
                  <a:lnTo>
                    <a:pt x="1655" y="6252"/>
                  </a:lnTo>
                  <a:cubicBezTo>
                    <a:pt x="1625" y="6300"/>
                    <a:pt x="1701" y="6471"/>
                    <a:pt x="1791" y="6471"/>
                  </a:cubicBezTo>
                  <a:cubicBezTo>
                    <a:pt x="1839" y="6471"/>
                    <a:pt x="1892" y="6422"/>
                    <a:pt x="1934" y="6279"/>
                  </a:cubicBezTo>
                  <a:cubicBezTo>
                    <a:pt x="1952" y="6298"/>
                    <a:pt x="1971" y="6307"/>
                    <a:pt x="1989" y="6317"/>
                  </a:cubicBezTo>
                  <a:cubicBezTo>
                    <a:pt x="1777" y="6665"/>
                    <a:pt x="1810" y="6880"/>
                    <a:pt x="1963" y="6880"/>
                  </a:cubicBezTo>
                  <a:cubicBezTo>
                    <a:pt x="2061" y="6880"/>
                    <a:pt x="2209" y="6790"/>
                    <a:pt x="2371" y="6589"/>
                  </a:cubicBezTo>
                  <a:lnTo>
                    <a:pt x="2371" y="6589"/>
                  </a:lnTo>
                  <a:cubicBezTo>
                    <a:pt x="2343" y="6642"/>
                    <a:pt x="2347" y="6708"/>
                    <a:pt x="2417" y="6790"/>
                  </a:cubicBezTo>
                  <a:cubicBezTo>
                    <a:pt x="2416" y="6789"/>
                    <a:pt x="2414" y="6789"/>
                    <a:pt x="2412" y="6789"/>
                  </a:cubicBezTo>
                  <a:cubicBezTo>
                    <a:pt x="2348" y="6789"/>
                    <a:pt x="1885" y="7485"/>
                    <a:pt x="2230" y="7485"/>
                  </a:cubicBezTo>
                  <a:cubicBezTo>
                    <a:pt x="2273" y="7485"/>
                    <a:pt x="2328" y="7474"/>
                    <a:pt x="2398" y="7450"/>
                  </a:cubicBezTo>
                  <a:lnTo>
                    <a:pt x="2398" y="7450"/>
                  </a:lnTo>
                  <a:cubicBezTo>
                    <a:pt x="2398" y="7450"/>
                    <a:pt x="2389" y="7459"/>
                    <a:pt x="2398" y="7506"/>
                  </a:cubicBezTo>
                  <a:cubicBezTo>
                    <a:pt x="2277" y="7524"/>
                    <a:pt x="2157" y="7552"/>
                    <a:pt x="2147" y="7785"/>
                  </a:cubicBezTo>
                  <a:cubicBezTo>
                    <a:pt x="2112" y="7763"/>
                    <a:pt x="2062" y="7754"/>
                    <a:pt x="2004" y="7754"/>
                  </a:cubicBezTo>
                  <a:cubicBezTo>
                    <a:pt x="1610" y="7754"/>
                    <a:pt x="858" y="8195"/>
                    <a:pt x="1952" y="8268"/>
                  </a:cubicBezTo>
                  <a:cubicBezTo>
                    <a:pt x="1924" y="8296"/>
                    <a:pt x="1952" y="8268"/>
                    <a:pt x="1887" y="8342"/>
                  </a:cubicBezTo>
                  <a:cubicBezTo>
                    <a:pt x="1852" y="8291"/>
                    <a:pt x="1786" y="8269"/>
                    <a:pt x="1707" y="8269"/>
                  </a:cubicBezTo>
                  <a:cubicBezTo>
                    <a:pt x="1415" y="8269"/>
                    <a:pt x="952" y="8580"/>
                    <a:pt x="1274" y="8881"/>
                  </a:cubicBezTo>
                  <a:cubicBezTo>
                    <a:pt x="1186" y="8995"/>
                    <a:pt x="1264" y="9133"/>
                    <a:pt x="1553" y="9133"/>
                  </a:cubicBezTo>
                  <a:cubicBezTo>
                    <a:pt x="1571" y="9133"/>
                    <a:pt x="1589" y="9133"/>
                    <a:pt x="1608" y="9132"/>
                  </a:cubicBezTo>
                  <a:lnTo>
                    <a:pt x="1608" y="9132"/>
                  </a:lnTo>
                  <a:cubicBezTo>
                    <a:pt x="1599" y="9234"/>
                    <a:pt x="1441" y="9271"/>
                    <a:pt x="1460" y="9485"/>
                  </a:cubicBezTo>
                  <a:cubicBezTo>
                    <a:pt x="1434" y="9476"/>
                    <a:pt x="1404" y="9471"/>
                    <a:pt x="1372" y="9471"/>
                  </a:cubicBezTo>
                  <a:cubicBezTo>
                    <a:pt x="1176" y="9471"/>
                    <a:pt x="922" y="9638"/>
                    <a:pt x="1274" y="9894"/>
                  </a:cubicBezTo>
                  <a:cubicBezTo>
                    <a:pt x="1534" y="9894"/>
                    <a:pt x="1785" y="9819"/>
                    <a:pt x="2166" y="9671"/>
                  </a:cubicBezTo>
                  <a:cubicBezTo>
                    <a:pt x="2184" y="9703"/>
                    <a:pt x="2220" y="9717"/>
                    <a:pt x="2265" y="9717"/>
                  </a:cubicBezTo>
                  <a:cubicBezTo>
                    <a:pt x="2518" y="9717"/>
                    <a:pt x="3079" y="9265"/>
                    <a:pt x="2677" y="8974"/>
                  </a:cubicBezTo>
                  <a:cubicBezTo>
                    <a:pt x="2946" y="8955"/>
                    <a:pt x="3067" y="8565"/>
                    <a:pt x="3402" y="8305"/>
                  </a:cubicBezTo>
                  <a:lnTo>
                    <a:pt x="3402" y="8305"/>
                  </a:lnTo>
                  <a:cubicBezTo>
                    <a:pt x="3420" y="8398"/>
                    <a:pt x="3188" y="8546"/>
                    <a:pt x="3197" y="8760"/>
                  </a:cubicBezTo>
                  <a:cubicBezTo>
                    <a:pt x="3179" y="8779"/>
                    <a:pt x="2983" y="8909"/>
                    <a:pt x="3123" y="9057"/>
                  </a:cubicBezTo>
                  <a:cubicBezTo>
                    <a:pt x="3114" y="9187"/>
                    <a:pt x="2649" y="9178"/>
                    <a:pt x="2891" y="9485"/>
                  </a:cubicBezTo>
                  <a:cubicBezTo>
                    <a:pt x="2779" y="9578"/>
                    <a:pt x="2668" y="9624"/>
                    <a:pt x="2649" y="9894"/>
                  </a:cubicBezTo>
                  <a:cubicBezTo>
                    <a:pt x="2639" y="9849"/>
                    <a:pt x="2612" y="9831"/>
                    <a:pt x="2579" y="9831"/>
                  </a:cubicBezTo>
                  <a:cubicBezTo>
                    <a:pt x="2455" y="9831"/>
                    <a:pt x="2234" y="10071"/>
                    <a:pt x="2360" y="10071"/>
                  </a:cubicBezTo>
                  <a:cubicBezTo>
                    <a:pt x="2384" y="10071"/>
                    <a:pt x="2421" y="10063"/>
                    <a:pt x="2472" y="10042"/>
                  </a:cubicBezTo>
                  <a:cubicBezTo>
                    <a:pt x="2556" y="10042"/>
                    <a:pt x="2380" y="10219"/>
                    <a:pt x="2500" y="10321"/>
                  </a:cubicBezTo>
                  <a:cubicBezTo>
                    <a:pt x="2184" y="10470"/>
                    <a:pt x="1999" y="10832"/>
                    <a:pt x="1766" y="11157"/>
                  </a:cubicBezTo>
                  <a:cubicBezTo>
                    <a:pt x="1781" y="11130"/>
                    <a:pt x="1753" y="11117"/>
                    <a:pt x="1699" y="11117"/>
                  </a:cubicBezTo>
                  <a:cubicBezTo>
                    <a:pt x="1512" y="11117"/>
                    <a:pt x="1015" y="11272"/>
                    <a:pt x="893" y="11538"/>
                  </a:cubicBezTo>
                  <a:cubicBezTo>
                    <a:pt x="900" y="11629"/>
                    <a:pt x="681" y="12241"/>
                    <a:pt x="861" y="12241"/>
                  </a:cubicBezTo>
                  <a:cubicBezTo>
                    <a:pt x="920" y="12241"/>
                    <a:pt x="1023" y="12175"/>
                    <a:pt x="1190" y="12003"/>
                  </a:cubicBezTo>
                  <a:cubicBezTo>
                    <a:pt x="1200" y="12040"/>
                    <a:pt x="1246" y="12003"/>
                    <a:pt x="1320" y="12170"/>
                  </a:cubicBezTo>
                  <a:cubicBezTo>
                    <a:pt x="1186" y="12183"/>
                    <a:pt x="1079" y="12563"/>
                    <a:pt x="1310" y="12563"/>
                  </a:cubicBezTo>
                  <a:cubicBezTo>
                    <a:pt x="1415" y="12563"/>
                    <a:pt x="1592" y="12484"/>
                    <a:pt x="1869" y="12253"/>
                  </a:cubicBezTo>
                  <a:lnTo>
                    <a:pt x="1869" y="12253"/>
                  </a:lnTo>
                  <a:cubicBezTo>
                    <a:pt x="1876" y="12269"/>
                    <a:pt x="1878" y="12284"/>
                    <a:pt x="1868" y="12299"/>
                  </a:cubicBezTo>
                  <a:lnTo>
                    <a:pt x="1868" y="12299"/>
                  </a:lnTo>
                  <a:cubicBezTo>
                    <a:pt x="1991" y="12149"/>
                    <a:pt x="2033" y="12097"/>
                    <a:pt x="1924" y="11761"/>
                  </a:cubicBezTo>
                  <a:cubicBezTo>
                    <a:pt x="2342" y="11622"/>
                    <a:pt x="2361" y="10962"/>
                    <a:pt x="2714" y="10442"/>
                  </a:cubicBezTo>
                  <a:lnTo>
                    <a:pt x="2714" y="10442"/>
                  </a:lnTo>
                  <a:cubicBezTo>
                    <a:pt x="2723" y="10460"/>
                    <a:pt x="2686" y="10488"/>
                    <a:pt x="2779" y="10553"/>
                  </a:cubicBezTo>
                  <a:cubicBezTo>
                    <a:pt x="2705" y="10702"/>
                    <a:pt x="2389" y="11101"/>
                    <a:pt x="2677" y="11399"/>
                  </a:cubicBezTo>
                  <a:cubicBezTo>
                    <a:pt x="2621" y="11557"/>
                    <a:pt x="2603" y="11603"/>
                    <a:pt x="2788" y="11882"/>
                  </a:cubicBezTo>
                  <a:cubicBezTo>
                    <a:pt x="2706" y="11942"/>
                    <a:pt x="2087" y="13751"/>
                    <a:pt x="2540" y="13751"/>
                  </a:cubicBezTo>
                  <a:cubicBezTo>
                    <a:pt x="2649" y="13751"/>
                    <a:pt x="2820" y="13647"/>
                    <a:pt x="3076" y="13387"/>
                  </a:cubicBezTo>
                  <a:cubicBezTo>
                    <a:pt x="2983" y="12987"/>
                    <a:pt x="3160" y="12941"/>
                    <a:pt x="3244" y="12142"/>
                  </a:cubicBezTo>
                  <a:cubicBezTo>
                    <a:pt x="3244" y="11919"/>
                    <a:pt x="3708" y="11891"/>
                    <a:pt x="3485" y="11538"/>
                  </a:cubicBezTo>
                  <a:cubicBezTo>
                    <a:pt x="3490" y="11533"/>
                    <a:pt x="3495" y="11531"/>
                    <a:pt x="3501" y="11531"/>
                  </a:cubicBezTo>
                  <a:cubicBezTo>
                    <a:pt x="3539" y="11531"/>
                    <a:pt x="3600" y="11626"/>
                    <a:pt x="3686" y="11626"/>
                  </a:cubicBezTo>
                  <a:cubicBezTo>
                    <a:pt x="3713" y="11626"/>
                    <a:pt x="3742" y="11617"/>
                    <a:pt x="3773" y="11594"/>
                  </a:cubicBezTo>
                  <a:cubicBezTo>
                    <a:pt x="3829" y="11705"/>
                    <a:pt x="3885" y="11947"/>
                    <a:pt x="4098" y="12040"/>
                  </a:cubicBezTo>
                  <a:lnTo>
                    <a:pt x="4098" y="12049"/>
                  </a:lnTo>
                  <a:cubicBezTo>
                    <a:pt x="4247" y="12012"/>
                    <a:pt x="4247" y="11761"/>
                    <a:pt x="4173" y="11492"/>
                  </a:cubicBezTo>
                  <a:cubicBezTo>
                    <a:pt x="4219" y="11482"/>
                    <a:pt x="4284" y="11473"/>
                    <a:pt x="4340" y="11343"/>
                  </a:cubicBezTo>
                  <a:lnTo>
                    <a:pt x="4340" y="11343"/>
                  </a:lnTo>
                  <a:cubicBezTo>
                    <a:pt x="4424" y="11631"/>
                    <a:pt x="4182" y="12040"/>
                    <a:pt x="4535" y="12374"/>
                  </a:cubicBezTo>
                  <a:cubicBezTo>
                    <a:pt x="4777" y="12421"/>
                    <a:pt x="4879" y="12579"/>
                    <a:pt x="4870" y="12959"/>
                  </a:cubicBezTo>
                  <a:cubicBezTo>
                    <a:pt x="4451" y="13294"/>
                    <a:pt x="4331" y="13935"/>
                    <a:pt x="3968" y="14650"/>
                  </a:cubicBezTo>
                  <a:cubicBezTo>
                    <a:pt x="3934" y="14642"/>
                    <a:pt x="3904" y="14638"/>
                    <a:pt x="3877" y="14638"/>
                  </a:cubicBezTo>
                  <a:cubicBezTo>
                    <a:pt x="3360" y="14638"/>
                    <a:pt x="4177" y="16194"/>
                    <a:pt x="4434" y="16194"/>
                  </a:cubicBezTo>
                  <a:cubicBezTo>
                    <a:pt x="4475" y="16194"/>
                    <a:pt x="4502" y="16154"/>
                    <a:pt x="4507" y="16063"/>
                  </a:cubicBezTo>
                  <a:cubicBezTo>
                    <a:pt x="4600" y="15905"/>
                    <a:pt x="4117" y="15524"/>
                    <a:pt x="4526" y="15356"/>
                  </a:cubicBezTo>
                  <a:lnTo>
                    <a:pt x="4526" y="15356"/>
                  </a:lnTo>
                  <a:cubicBezTo>
                    <a:pt x="4623" y="15405"/>
                    <a:pt x="5270" y="16047"/>
                    <a:pt x="5535" y="16047"/>
                  </a:cubicBezTo>
                  <a:cubicBezTo>
                    <a:pt x="5676" y="16047"/>
                    <a:pt x="5710" y="15868"/>
                    <a:pt x="5501" y="15329"/>
                  </a:cubicBezTo>
                  <a:lnTo>
                    <a:pt x="5501" y="15329"/>
                  </a:lnTo>
                  <a:cubicBezTo>
                    <a:pt x="5550" y="15345"/>
                    <a:pt x="5592" y="15426"/>
                    <a:pt x="5742" y="15426"/>
                  </a:cubicBezTo>
                  <a:cubicBezTo>
                    <a:pt x="5762" y="15426"/>
                    <a:pt x="5784" y="15425"/>
                    <a:pt x="5808" y="15422"/>
                  </a:cubicBezTo>
                  <a:cubicBezTo>
                    <a:pt x="5875" y="15608"/>
                    <a:pt x="6052" y="15697"/>
                    <a:pt x="6248" y="15697"/>
                  </a:cubicBezTo>
                  <a:cubicBezTo>
                    <a:pt x="6460" y="15697"/>
                    <a:pt x="6694" y="15592"/>
                    <a:pt x="6830" y="15394"/>
                  </a:cubicBezTo>
                  <a:cubicBezTo>
                    <a:pt x="6979" y="15236"/>
                    <a:pt x="7480" y="15440"/>
                    <a:pt x="7341" y="14957"/>
                  </a:cubicBezTo>
                  <a:lnTo>
                    <a:pt x="7341" y="14957"/>
                  </a:lnTo>
                  <a:cubicBezTo>
                    <a:pt x="7359" y="14966"/>
                    <a:pt x="7381" y="14969"/>
                    <a:pt x="7406" y="14969"/>
                  </a:cubicBezTo>
                  <a:cubicBezTo>
                    <a:pt x="7492" y="14969"/>
                    <a:pt x="7617" y="14930"/>
                    <a:pt x="7756" y="14930"/>
                  </a:cubicBezTo>
                  <a:cubicBezTo>
                    <a:pt x="7790" y="14930"/>
                    <a:pt x="7826" y="14932"/>
                    <a:pt x="7861" y="14938"/>
                  </a:cubicBezTo>
                  <a:cubicBezTo>
                    <a:pt x="7833" y="14966"/>
                    <a:pt x="7833" y="14948"/>
                    <a:pt x="7787" y="15087"/>
                  </a:cubicBezTo>
                  <a:cubicBezTo>
                    <a:pt x="7647" y="15096"/>
                    <a:pt x="7090" y="16137"/>
                    <a:pt x="7146" y="16741"/>
                  </a:cubicBezTo>
                  <a:cubicBezTo>
                    <a:pt x="7480" y="16936"/>
                    <a:pt x="7471" y="17698"/>
                    <a:pt x="7908" y="17893"/>
                  </a:cubicBezTo>
                  <a:cubicBezTo>
                    <a:pt x="7862" y="18113"/>
                    <a:pt x="7934" y="18419"/>
                    <a:pt x="8084" y="18419"/>
                  </a:cubicBezTo>
                  <a:cubicBezTo>
                    <a:pt x="8182" y="18419"/>
                    <a:pt x="8312" y="18291"/>
                    <a:pt x="8465" y="17930"/>
                  </a:cubicBezTo>
                  <a:lnTo>
                    <a:pt x="8465" y="17930"/>
                  </a:lnTo>
                  <a:cubicBezTo>
                    <a:pt x="8460" y="17972"/>
                    <a:pt x="8542" y="18025"/>
                    <a:pt x="8624" y="18025"/>
                  </a:cubicBezTo>
                  <a:cubicBezTo>
                    <a:pt x="8690" y="18025"/>
                    <a:pt x="8756" y="17991"/>
                    <a:pt x="8781" y="17893"/>
                  </a:cubicBezTo>
                  <a:lnTo>
                    <a:pt x="8781" y="17893"/>
                  </a:lnTo>
                  <a:cubicBezTo>
                    <a:pt x="9050" y="18153"/>
                    <a:pt x="8465" y="18255"/>
                    <a:pt x="8744" y="18627"/>
                  </a:cubicBezTo>
                  <a:cubicBezTo>
                    <a:pt x="8736" y="18626"/>
                    <a:pt x="8728" y="18626"/>
                    <a:pt x="8720" y="18626"/>
                  </a:cubicBezTo>
                  <a:cubicBezTo>
                    <a:pt x="8386" y="18626"/>
                    <a:pt x="8086" y="19384"/>
                    <a:pt x="8567" y="19574"/>
                  </a:cubicBezTo>
                  <a:cubicBezTo>
                    <a:pt x="8539" y="19640"/>
                    <a:pt x="8419" y="19714"/>
                    <a:pt x="8381" y="19900"/>
                  </a:cubicBezTo>
                  <a:cubicBezTo>
                    <a:pt x="8214" y="20123"/>
                    <a:pt x="8224" y="20151"/>
                    <a:pt x="8391" y="20541"/>
                  </a:cubicBezTo>
                  <a:cubicBezTo>
                    <a:pt x="8232" y="20655"/>
                    <a:pt x="7881" y="20678"/>
                    <a:pt x="8195" y="21093"/>
                  </a:cubicBezTo>
                  <a:lnTo>
                    <a:pt x="8195" y="21093"/>
                  </a:lnTo>
                  <a:cubicBezTo>
                    <a:pt x="8062" y="20938"/>
                    <a:pt x="7955" y="20891"/>
                    <a:pt x="7847" y="20891"/>
                  </a:cubicBezTo>
                  <a:cubicBezTo>
                    <a:pt x="7676" y="20891"/>
                    <a:pt x="7502" y="21010"/>
                    <a:pt x="7216" y="21010"/>
                  </a:cubicBezTo>
                  <a:cubicBezTo>
                    <a:pt x="7110" y="21010"/>
                    <a:pt x="6990" y="20994"/>
                    <a:pt x="6848" y="20950"/>
                  </a:cubicBezTo>
                  <a:cubicBezTo>
                    <a:pt x="6759" y="20904"/>
                    <a:pt x="6712" y="20884"/>
                    <a:pt x="6682" y="20884"/>
                  </a:cubicBezTo>
                  <a:cubicBezTo>
                    <a:pt x="6590" y="20884"/>
                    <a:pt x="6662" y="21069"/>
                    <a:pt x="6207" y="21265"/>
                  </a:cubicBezTo>
                  <a:cubicBezTo>
                    <a:pt x="6335" y="21056"/>
                    <a:pt x="6287" y="20973"/>
                    <a:pt x="6084" y="20973"/>
                  </a:cubicBezTo>
                  <a:cubicBezTo>
                    <a:pt x="6035" y="20973"/>
                    <a:pt x="5977" y="20978"/>
                    <a:pt x="5910" y="20987"/>
                  </a:cubicBezTo>
                  <a:cubicBezTo>
                    <a:pt x="5905" y="20754"/>
                    <a:pt x="5619" y="20554"/>
                    <a:pt x="5369" y="20554"/>
                  </a:cubicBezTo>
                  <a:cubicBezTo>
                    <a:pt x="5180" y="20554"/>
                    <a:pt x="5012" y="20668"/>
                    <a:pt x="5000" y="20968"/>
                  </a:cubicBezTo>
                  <a:cubicBezTo>
                    <a:pt x="4145" y="21061"/>
                    <a:pt x="5808" y="21544"/>
                    <a:pt x="5446" y="22102"/>
                  </a:cubicBezTo>
                  <a:cubicBezTo>
                    <a:pt x="5102" y="22409"/>
                    <a:pt x="3933" y="23032"/>
                    <a:pt x="5150" y="23032"/>
                  </a:cubicBezTo>
                  <a:cubicBezTo>
                    <a:pt x="5185" y="23032"/>
                    <a:pt x="5221" y="23032"/>
                    <a:pt x="5260" y="23031"/>
                  </a:cubicBezTo>
                  <a:cubicBezTo>
                    <a:pt x="5315" y="23021"/>
                    <a:pt x="5325" y="22863"/>
                    <a:pt x="5381" y="22752"/>
                  </a:cubicBezTo>
                  <a:cubicBezTo>
                    <a:pt x="5478" y="22721"/>
                    <a:pt x="5674" y="22586"/>
                    <a:pt x="5819" y="22586"/>
                  </a:cubicBezTo>
                  <a:cubicBezTo>
                    <a:pt x="5938" y="22586"/>
                    <a:pt x="6023" y="22676"/>
                    <a:pt x="5994" y="22984"/>
                  </a:cubicBezTo>
                  <a:cubicBezTo>
                    <a:pt x="6245" y="23198"/>
                    <a:pt x="5994" y="23300"/>
                    <a:pt x="6049" y="23718"/>
                  </a:cubicBezTo>
                  <a:cubicBezTo>
                    <a:pt x="6207" y="23932"/>
                    <a:pt x="6198" y="24471"/>
                    <a:pt x="5724" y="24870"/>
                  </a:cubicBezTo>
                  <a:cubicBezTo>
                    <a:pt x="5362" y="25112"/>
                    <a:pt x="4804" y="25298"/>
                    <a:pt x="4368" y="25613"/>
                  </a:cubicBezTo>
                  <a:cubicBezTo>
                    <a:pt x="4344" y="25654"/>
                    <a:pt x="4319" y="25667"/>
                    <a:pt x="4291" y="25667"/>
                  </a:cubicBezTo>
                  <a:cubicBezTo>
                    <a:pt x="4241" y="25667"/>
                    <a:pt x="4182" y="25627"/>
                    <a:pt x="4105" y="25627"/>
                  </a:cubicBezTo>
                  <a:cubicBezTo>
                    <a:pt x="4056" y="25627"/>
                    <a:pt x="3998" y="25643"/>
                    <a:pt x="3931" y="25697"/>
                  </a:cubicBezTo>
                  <a:cubicBezTo>
                    <a:pt x="3940" y="25939"/>
                    <a:pt x="3522" y="25901"/>
                    <a:pt x="3411" y="26143"/>
                  </a:cubicBezTo>
                  <a:cubicBezTo>
                    <a:pt x="3259" y="26315"/>
                    <a:pt x="3306" y="26341"/>
                    <a:pt x="3431" y="26341"/>
                  </a:cubicBezTo>
                  <a:cubicBezTo>
                    <a:pt x="3485" y="26341"/>
                    <a:pt x="3554" y="26336"/>
                    <a:pt x="3627" y="26336"/>
                  </a:cubicBezTo>
                  <a:cubicBezTo>
                    <a:pt x="3696" y="26336"/>
                    <a:pt x="3769" y="26340"/>
                    <a:pt x="3838" y="26357"/>
                  </a:cubicBezTo>
                  <a:cubicBezTo>
                    <a:pt x="4015" y="26756"/>
                    <a:pt x="2770" y="26561"/>
                    <a:pt x="3820" y="26951"/>
                  </a:cubicBezTo>
                  <a:cubicBezTo>
                    <a:pt x="3914" y="27145"/>
                    <a:pt x="4103" y="27235"/>
                    <a:pt x="4301" y="27235"/>
                  </a:cubicBezTo>
                  <a:cubicBezTo>
                    <a:pt x="4531" y="27235"/>
                    <a:pt x="4773" y="27115"/>
                    <a:pt x="4897" y="26896"/>
                  </a:cubicBezTo>
                  <a:cubicBezTo>
                    <a:pt x="4912" y="26794"/>
                    <a:pt x="4968" y="26770"/>
                    <a:pt x="5044" y="26770"/>
                  </a:cubicBezTo>
                  <a:cubicBezTo>
                    <a:pt x="5112" y="26770"/>
                    <a:pt x="5196" y="26790"/>
                    <a:pt x="5280" y="26790"/>
                  </a:cubicBezTo>
                  <a:cubicBezTo>
                    <a:pt x="5333" y="26790"/>
                    <a:pt x="5387" y="26782"/>
                    <a:pt x="5436" y="26756"/>
                  </a:cubicBezTo>
                  <a:cubicBezTo>
                    <a:pt x="5492" y="26868"/>
                    <a:pt x="5455" y="26961"/>
                    <a:pt x="5724" y="27026"/>
                  </a:cubicBezTo>
                  <a:cubicBezTo>
                    <a:pt x="5473" y="27148"/>
                    <a:pt x="5671" y="27492"/>
                    <a:pt x="5894" y="27492"/>
                  </a:cubicBezTo>
                  <a:cubicBezTo>
                    <a:pt x="5960" y="27492"/>
                    <a:pt x="6028" y="27462"/>
                    <a:pt x="6087" y="27388"/>
                  </a:cubicBezTo>
                  <a:cubicBezTo>
                    <a:pt x="6130" y="27388"/>
                    <a:pt x="6221" y="27412"/>
                    <a:pt x="6300" y="27412"/>
                  </a:cubicBezTo>
                  <a:cubicBezTo>
                    <a:pt x="6376" y="27412"/>
                    <a:pt x="6440" y="27390"/>
                    <a:pt x="6440" y="27304"/>
                  </a:cubicBezTo>
                  <a:cubicBezTo>
                    <a:pt x="6462" y="27218"/>
                    <a:pt x="6490" y="27182"/>
                    <a:pt x="6524" y="27182"/>
                  </a:cubicBezTo>
                  <a:cubicBezTo>
                    <a:pt x="6690" y="27182"/>
                    <a:pt x="7017" y="28012"/>
                    <a:pt x="7724" y="28012"/>
                  </a:cubicBezTo>
                  <a:cubicBezTo>
                    <a:pt x="7835" y="28012"/>
                    <a:pt x="7954" y="27992"/>
                    <a:pt x="8084" y="27945"/>
                  </a:cubicBezTo>
                  <a:cubicBezTo>
                    <a:pt x="8419" y="27565"/>
                    <a:pt x="8326" y="27620"/>
                    <a:pt x="9255" y="27239"/>
                  </a:cubicBezTo>
                  <a:lnTo>
                    <a:pt x="9255" y="27239"/>
                  </a:lnTo>
                  <a:cubicBezTo>
                    <a:pt x="9236" y="27490"/>
                    <a:pt x="8707" y="27685"/>
                    <a:pt x="8558" y="27992"/>
                  </a:cubicBezTo>
                  <a:cubicBezTo>
                    <a:pt x="8558" y="28010"/>
                    <a:pt x="8484" y="27992"/>
                    <a:pt x="8512" y="28103"/>
                  </a:cubicBezTo>
                  <a:cubicBezTo>
                    <a:pt x="8372" y="28141"/>
                    <a:pt x="8447" y="28187"/>
                    <a:pt x="8493" y="28494"/>
                  </a:cubicBezTo>
                  <a:cubicBezTo>
                    <a:pt x="8274" y="28505"/>
                    <a:pt x="8102" y="28606"/>
                    <a:pt x="7866" y="28606"/>
                  </a:cubicBezTo>
                  <a:cubicBezTo>
                    <a:pt x="7721" y="28606"/>
                    <a:pt x="7551" y="28567"/>
                    <a:pt x="7332" y="28447"/>
                  </a:cubicBezTo>
                  <a:cubicBezTo>
                    <a:pt x="7288" y="28461"/>
                    <a:pt x="7219" y="28466"/>
                    <a:pt x="7133" y="28466"/>
                  </a:cubicBezTo>
                  <a:cubicBezTo>
                    <a:pt x="6975" y="28466"/>
                    <a:pt x="6761" y="28450"/>
                    <a:pt x="6548" y="28450"/>
                  </a:cubicBezTo>
                  <a:cubicBezTo>
                    <a:pt x="6107" y="28450"/>
                    <a:pt x="5675" y="28516"/>
                    <a:pt x="5771" y="28921"/>
                  </a:cubicBezTo>
                  <a:cubicBezTo>
                    <a:pt x="5801" y="29164"/>
                    <a:pt x="5742" y="29224"/>
                    <a:pt x="5648" y="29224"/>
                  </a:cubicBezTo>
                  <a:cubicBezTo>
                    <a:pt x="5557" y="29224"/>
                    <a:pt x="5432" y="29168"/>
                    <a:pt x="5321" y="29168"/>
                  </a:cubicBezTo>
                  <a:cubicBezTo>
                    <a:pt x="5157" y="29168"/>
                    <a:pt x="5023" y="29290"/>
                    <a:pt x="5074" y="29896"/>
                  </a:cubicBezTo>
                  <a:cubicBezTo>
                    <a:pt x="5074" y="30138"/>
                    <a:pt x="4758" y="30184"/>
                    <a:pt x="4544" y="30658"/>
                  </a:cubicBezTo>
                  <a:cubicBezTo>
                    <a:pt x="4520" y="30651"/>
                    <a:pt x="4497" y="30648"/>
                    <a:pt x="4476" y="30648"/>
                  </a:cubicBezTo>
                  <a:cubicBezTo>
                    <a:pt x="4333" y="30648"/>
                    <a:pt x="4244" y="30788"/>
                    <a:pt x="4098" y="30788"/>
                  </a:cubicBezTo>
                  <a:cubicBezTo>
                    <a:pt x="3978" y="30816"/>
                    <a:pt x="4089" y="31067"/>
                    <a:pt x="3978" y="31244"/>
                  </a:cubicBezTo>
                  <a:cubicBezTo>
                    <a:pt x="3973" y="31243"/>
                    <a:pt x="3969" y="31243"/>
                    <a:pt x="3965" y="31243"/>
                  </a:cubicBezTo>
                  <a:cubicBezTo>
                    <a:pt x="3691" y="31243"/>
                    <a:pt x="3720" y="31857"/>
                    <a:pt x="3281" y="31885"/>
                  </a:cubicBezTo>
                  <a:cubicBezTo>
                    <a:pt x="3281" y="31875"/>
                    <a:pt x="3290" y="31875"/>
                    <a:pt x="3290" y="31875"/>
                  </a:cubicBezTo>
                  <a:cubicBezTo>
                    <a:pt x="3286" y="31874"/>
                    <a:pt x="3283" y="31873"/>
                    <a:pt x="3280" y="31873"/>
                  </a:cubicBezTo>
                  <a:cubicBezTo>
                    <a:pt x="3239" y="31873"/>
                    <a:pt x="3261" y="31993"/>
                    <a:pt x="3184" y="31993"/>
                  </a:cubicBezTo>
                  <a:cubicBezTo>
                    <a:pt x="3155" y="31993"/>
                    <a:pt x="3113" y="31976"/>
                    <a:pt x="3049" y="31931"/>
                  </a:cubicBezTo>
                  <a:cubicBezTo>
                    <a:pt x="3043" y="31931"/>
                    <a:pt x="3038" y="31931"/>
                    <a:pt x="3033" y="31931"/>
                  </a:cubicBezTo>
                  <a:cubicBezTo>
                    <a:pt x="2664" y="31931"/>
                    <a:pt x="2383" y="32683"/>
                    <a:pt x="2672" y="32683"/>
                  </a:cubicBezTo>
                  <a:cubicBezTo>
                    <a:pt x="2749" y="32683"/>
                    <a:pt x="2865" y="32630"/>
                    <a:pt x="3030" y="32498"/>
                  </a:cubicBezTo>
                  <a:cubicBezTo>
                    <a:pt x="3030" y="32498"/>
                    <a:pt x="3030" y="32499"/>
                    <a:pt x="3031" y="32499"/>
                  </a:cubicBezTo>
                  <a:cubicBezTo>
                    <a:pt x="3031" y="32499"/>
                    <a:pt x="3033" y="32496"/>
                    <a:pt x="3038" y="32482"/>
                  </a:cubicBezTo>
                  <a:lnTo>
                    <a:pt x="3038" y="32482"/>
                  </a:lnTo>
                  <a:cubicBezTo>
                    <a:pt x="3038" y="32484"/>
                    <a:pt x="3039" y="32486"/>
                    <a:pt x="3039" y="32489"/>
                  </a:cubicBezTo>
                  <a:cubicBezTo>
                    <a:pt x="3039" y="32479"/>
                    <a:pt x="3039" y="32479"/>
                    <a:pt x="3039" y="32479"/>
                  </a:cubicBezTo>
                  <a:cubicBezTo>
                    <a:pt x="3039" y="32480"/>
                    <a:pt x="3039" y="32481"/>
                    <a:pt x="3038" y="32482"/>
                  </a:cubicBezTo>
                  <a:lnTo>
                    <a:pt x="3038" y="32482"/>
                  </a:lnTo>
                  <a:cubicBezTo>
                    <a:pt x="3032" y="32434"/>
                    <a:pt x="3065" y="32412"/>
                    <a:pt x="3118" y="32412"/>
                  </a:cubicBezTo>
                  <a:cubicBezTo>
                    <a:pt x="3218" y="32412"/>
                    <a:pt x="3390" y="32490"/>
                    <a:pt x="3504" y="32609"/>
                  </a:cubicBezTo>
                  <a:cubicBezTo>
                    <a:pt x="3482" y="32659"/>
                    <a:pt x="3603" y="32944"/>
                    <a:pt x="3715" y="32944"/>
                  </a:cubicBezTo>
                  <a:cubicBezTo>
                    <a:pt x="3749" y="32944"/>
                    <a:pt x="3782" y="32918"/>
                    <a:pt x="3810" y="32851"/>
                  </a:cubicBezTo>
                  <a:cubicBezTo>
                    <a:pt x="4098" y="32684"/>
                    <a:pt x="4015" y="32739"/>
                    <a:pt x="4089" y="32312"/>
                  </a:cubicBezTo>
                  <a:lnTo>
                    <a:pt x="4089" y="32312"/>
                  </a:lnTo>
                  <a:cubicBezTo>
                    <a:pt x="4111" y="32327"/>
                    <a:pt x="4130" y="32333"/>
                    <a:pt x="4147" y="32333"/>
                  </a:cubicBezTo>
                  <a:cubicBezTo>
                    <a:pt x="4236" y="32333"/>
                    <a:pt x="4270" y="32152"/>
                    <a:pt x="4442" y="32043"/>
                  </a:cubicBezTo>
                  <a:cubicBezTo>
                    <a:pt x="4730" y="32015"/>
                    <a:pt x="4582" y="32089"/>
                    <a:pt x="4786" y="31671"/>
                  </a:cubicBezTo>
                  <a:lnTo>
                    <a:pt x="4786" y="31671"/>
                  </a:lnTo>
                  <a:cubicBezTo>
                    <a:pt x="4781" y="31696"/>
                    <a:pt x="4843" y="31724"/>
                    <a:pt x="4905" y="31724"/>
                  </a:cubicBezTo>
                  <a:cubicBezTo>
                    <a:pt x="4957" y="31724"/>
                    <a:pt x="5010" y="31703"/>
                    <a:pt x="5018" y="31643"/>
                  </a:cubicBezTo>
                  <a:cubicBezTo>
                    <a:pt x="5072" y="31693"/>
                    <a:pt x="5113" y="31711"/>
                    <a:pt x="5149" y="31711"/>
                  </a:cubicBezTo>
                  <a:cubicBezTo>
                    <a:pt x="5248" y="31711"/>
                    <a:pt x="5314" y="31573"/>
                    <a:pt x="5535" y="31573"/>
                  </a:cubicBezTo>
                  <a:cubicBezTo>
                    <a:pt x="5592" y="31573"/>
                    <a:pt x="5661" y="31582"/>
                    <a:pt x="5743" y="31606"/>
                  </a:cubicBezTo>
                  <a:cubicBezTo>
                    <a:pt x="5755" y="31625"/>
                    <a:pt x="5823" y="31732"/>
                    <a:pt x="5899" y="31732"/>
                  </a:cubicBezTo>
                  <a:cubicBezTo>
                    <a:pt x="5936" y="31732"/>
                    <a:pt x="5976" y="31707"/>
                    <a:pt x="6012" y="31634"/>
                  </a:cubicBezTo>
                  <a:cubicBezTo>
                    <a:pt x="6096" y="31820"/>
                    <a:pt x="6300" y="31745"/>
                    <a:pt x="6505" y="31801"/>
                  </a:cubicBezTo>
                  <a:cubicBezTo>
                    <a:pt x="6577" y="31817"/>
                    <a:pt x="6587" y="32074"/>
                    <a:pt x="6760" y="32074"/>
                  </a:cubicBezTo>
                  <a:cubicBezTo>
                    <a:pt x="6788" y="32074"/>
                    <a:pt x="6820" y="32067"/>
                    <a:pt x="6858" y="32052"/>
                  </a:cubicBezTo>
                  <a:cubicBezTo>
                    <a:pt x="6889" y="32088"/>
                    <a:pt x="6921" y="32104"/>
                    <a:pt x="6953" y="32104"/>
                  </a:cubicBezTo>
                  <a:cubicBezTo>
                    <a:pt x="7113" y="32104"/>
                    <a:pt x="7287" y="31719"/>
                    <a:pt x="7480" y="31494"/>
                  </a:cubicBezTo>
                  <a:cubicBezTo>
                    <a:pt x="7564" y="31392"/>
                    <a:pt x="7508" y="31346"/>
                    <a:pt x="7415" y="31253"/>
                  </a:cubicBezTo>
                  <a:cubicBezTo>
                    <a:pt x="7620" y="31188"/>
                    <a:pt x="7359" y="31076"/>
                    <a:pt x="7638" y="30695"/>
                  </a:cubicBezTo>
                  <a:cubicBezTo>
                    <a:pt x="7958" y="30626"/>
                    <a:pt x="8354" y="30324"/>
                    <a:pt x="8776" y="30324"/>
                  </a:cubicBezTo>
                  <a:cubicBezTo>
                    <a:pt x="8978" y="30324"/>
                    <a:pt x="9186" y="30394"/>
                    <a:pt x="9394" y="30593"/>
                  </a:cubicBezTo>
                  <a:cubicBezTo>
                    <a:pt x="9487" y="30733"/>
                    <a:pt x="9617" y="30668"/>
                    <a:pt x="9691" y="31030"/>
                  </a:cubicBezTo>
                  <a:cubicBezTo>
                    <a:pt x="9697" y="31034"/>
                    <a:pt x="9703" y="31036"/>
                    <a:pt x="9711" y="31036"/>
                  </a:cubicBezTo>
                  <a:cubicBezTo>
                    <a:pt x="9789" y="31036"/>
                    <a:pt x="9955" y="30817"/>
                    <a:pt x="9784" y="30723"/>
                  </a:cubicBezTo>
                  <a:cubicBezTo>
                    <a:pt x="9784" y="30677"/>
                    <a:pt x="9822" y="30640"/>
                    <a:pt x="9933" y="30630"/>
                  </a:cubicBezTo>
                  <a:cubicBezTo>
                    <a:pt x="10303" y="30751"/>
                    <a:pt x="10519" y="30797"/>
                    <a:pt x="10647" y="30797"/>
                  </a:cubicBezTo>
                  <a:cubicBezTo>
                    <a:pt x="11063" y="30797"/>
                    <a:pt x="10570" y="30318"/>
                    <a:pt x="11391" y="30318"/>
                  </a:cubicBezTo>
                  <a:cubicBezTo>
                    <a:pt x="11474" y="30318"/>
                    <a:pt x="11569" y="30323"/>
                    <a:pt x="11680" y="30333"/>
                  </a:cubicBezTo>
                  <a:cubicBezTo>
                    <a:pt x="11475" y="30565"/>
                    <a:pt x="11661" y="30482"/>
                    <a:pt x="11893" y="30565"/>
                  </a:cubicBezTo>
                  <a:cubicBezTo>
                    <a:pt x="11989" y="30585"/>
                    <a:pt x="12150" y="30839"/>
                    <a:pt x="12328" y="30839"/>
                  </a:cubicBezTo>
                  <a:cubicBezTo>
                    <a:pt x="12410" y="30839"/>
                    <a:pt x="12496" y="30785"/>
                    <a:pt x="12581" y="30630"/>
                  </a:cubicBezTo>
                  <a:lnTo>
                    <a:pt x="12581" y="30630"/>
                  </a:lnTo>
                  <a:lnTo>
                    <a:pt x="12572" y="30640"/>
                  </a:lnTo>
                  <a:cubicBezTo>
                    <a:pt x="12711" y="30417"/>
                    <a:pt x="13120" y="30324"/>
                    <a:pt x="12246" y="30054"/>
                  </a:cubicBezTo>
                  <a:cubicBezTo>
                    <a:pt x="12256" y="30036"/>
                    <a:pt x="12265" y="30045"/>
                    <a:pt x="12284" y="29962"/>
                  </a:cubicBezTo>
                  <a:cubicBezTo>
                    <a:pt x="12553" y="30240"/>
                    <a:pt x="12980" y="29999"/>
                    <a:pt x="13371" y="30315"/>
                  </a:cubicBezTo>
                  <a:cubicBezTo>
                    <a:pt x="13622" y="30094"/>
                    <a:pt x="14003" y="29984"/>
                    <a:pt x="14413" y="29984"/>
                  </a:cubicBezTo>
                  <a:cubicBezTo>
                    <a:pt x="14762" y="29984"/>
                    <a:pt x="15132" y="30064"/>
                    <a:pt x="15461" y="30222"/>
                  </a:cubicBezTo>
                  <a:cubicBezTo>
                    <a:pt x="15517" y="30262"/>
                    <a:pt x="15561" y="30279"/>
                    <a:pt x="15599" y="30279"/>
                  </a:cubicBezTo>
                  <a:cubicBezTo>
                    <a:pt x="15762" y="30279"/>
                    <a:pt x="15820" y="29970"/>
                    <a:pt x="16325" y="29887"/>
                  </a:cubicBezTo>
                  <a:cubicBezTo>
                    <a:pt x="16333" y="29888"/>
                    <a:pt x="16341" y="29888"/>
                    <a:pt x="16349" y="29888"/>
                  </a:cubicBezTo>
                  <a:cubicBezTo>
                    <a:pt x="16537" y="29888"/>
                    <a:pt x="16625" y="29680"/>
                    <a:pt x="16901" y="29618"/>
                  </a:cubicBezTo>
                  <a:cubicBezTo>
                    <a:pt x="16905" y="29616"/>
                    <a:pt x="16910" y="29615"/>
                    <a:pt x="16915" y="29615"/>
                  </a:cubicBezTo>
                  <a:cubicBezTo>
                    <a:pt x="16968" y="29615"/>
                    <a:pt x="17093" y="29680"/>
                    <a:pt x="17185" y="29680"/>
                  </a:cubicBezTo>
                  <a:cubicBezTo>
                    <a:pt x="17250" y="29680"/>
                    <a:pt x="17299" y="29647"/>
                    <a:pt x="17291" y="29534"/>
                  </a:cubicBezTo>
                  <a:cubicBezTo>
                    <a:pt x="17115" y="28921"/>
                    <a:pt x="18471" y="29237"/>
                    <a:pt x="18202" y="28429"/>
                  </a:cubicBezTo>
                  <a:cubicBezTo>
                    <a:pt x="18211" y="28419"/>
                    <a:pt x="18202" y="28373"/>
                    <a:pt x="18174" y="28224"/>
                  </a:cubicBezTo>
                  <a:cubicBezTo>
                    <a:pt x="18484" y="27991"/>
                    <a:pt x="18279" y="27906"/>
                    <a:pt x="17965" y="27906"/>
                  </a:cubicBezTo>
                  <a:cubicBezTo>
                    <a:pt x="17714" y="27906"/>
                    <a:pt x="17393" y="27960"/>
                    <a:pt x="17208" y="28038"/>
                  </a:cubicBezTo>
                  <a:cubicBezTo>
                    <a:pt x="17282" y="27890"/>
                    <a:pt x="16938" y="27704"/>
                    <a:pt x="16465" y="27583"/>
                  </a:cubicBezTo>
                  <a:cubicBezTo>
                    <a:pt x="16502" y="27379"/>
                    <a:pt x="17394" y="27834"/>
                    <a:pt x="17189" y="26654"/>
                  </a:cubicBezTo>
                  <a:cubicBezTo>
                    <a:pt x="17171" y="26645"/>
                    <a:pt x="17180" y="26654"/>
                    <a:pt x="17152" y="26635"/>
                  </a:cubicBezTo>
                  <a:cubicBezTo>
                    <a:pt x="17165" y="26623"/>
                    <a:pt x="17183" y="26618"/>
                    <a:pt x="17207" y="26618"/>
                  </a:cubicBezTo>
                  <a:cubicBezTo>
                    <a:pt x="17273" y="26618"/>
                    <a:pt x="17376" y="26652"/>
                    <a:pt x="17488" y="26652"/>
                  </a:cubicBezTo>
                  <a:cubicBezTo>
                    <a:pt x="17672" y="26652"/>
                    <a:pt x="17881" y="26562"/>
                    <a:pt x="17998" y="26087"/>
                  </a:cubicBezTo>
                  <a:cubicBezTo>
                    <a:pt x="18583" y="25576"/>
                    <a:pt x="18704" y="25353"/>
                    <a:pt x="19001" y="23988"/>
                  </a:cubicBezTo>
                  <a:cubicBezTo>
                    <a:pt x="19087" y="22863"/>
                    <a:pt x="17990" y="22192"/>
                    <a:pt x="16834" y="22192"/>
                  </a:cubicBezTo>
                  <a:cubicBezTo>
                    <a:pt x="16624" y="22192"/>
                    <a:pt x="16412" y="22214"/>
                    <a:pt x="16204" y="22259"/>
                  </a:cubicBezTo>
                  <a:cubicBezTo>
                    <a:pt x="15946" y="22455"/>
                    <a:pt x="16060" y="22814"/>
                    <a:pt x="15854" y="22814"/>
                  </a:cubicBezTo>
                  <a:cubicBezTo>
                    <a:pt x="15757" y="22814"/>
                    <a:pt x="15588" y="22734"/>
                    <a:pt x="15275" y="22520"/>
                  </a:cubicBezTo>
                  <a:cubicBezTo>
                    <a:pt x="15470" y="21851"/>
                    <a:pt x="16492" y="22232"/>
                    <a:pt x="15563" y="20531"/>
                  </a:cubicBezTo>
                  <a:cubicBezTo>
                    <a:pt x="15421" y="20309"/>
                    <a:pt x="15142" y="20180"/>
                    <a:pt x="14865" y="19949"/>
                  </a:cubicBezTo>
                  <a:lnTo>
                    <a:pt x="14865" y="19949"/>
                  </a:lnTo>
                  <a:cubicBezTo>
                    <a:pt x="14875" y="19953"/>
                    <a:pt x="14886" y="19954"/>
                    <a:pt x="14897" y="19954"/>
                  </a:cubicBezTo>
                  <a:cubicBezTo>
                    <a:pt x="14961" y="19954"/>
                    <a:pt x="15049" y="19905"/>
                    <a:pt x="15135" y="19905"/>
                  </a:cubicBezTo>
                  <a:cubicBezTo>
                    <a:pt x="15220" y="19905"/>
                    <a:pt x="15302" y="19952"/>
                    <a:pt x="15359" y="20141"/>
                  </a:cubicBezTo>
                  <a:cubicBezTo>
                    <a:pt x="15796" y="19918"/>
                    <a:pt x="15099" y="19491"/>
                    <a:pt x="14792" y="18785"/>
                  </a:cubicBezTo>
                  <a:cubicBezTo>
                    <a:pt x="14774" y="18720"/>
                    <a:pt x="14569" y="18395"/>
                    <a:pt x="14792" y="18190"/>
                  </a:cubicBezTo>
                  <a:cubicBezTo>
                    <a:pt x="14796" y="18189"/>
                    <a:pt x="14803" y="18189"/>
                    <a:pt x="14812" y="18189"/>
                  </a:cubicBezTo>
                  <a:cubicBezTo>
                    <a:pt x="14818" y="18189"/>
                    <a:pt x="14825" y="18189"/>
                    <a:pt x="14832" y="18189"/>
                  </a:cubicBezTo>
                  <a:cubicBezTo>
                    <a:pt x="14900" y="18189"/>
                    <a:pt x="15018" y="18181"/>
                    <a:pt x="14959" y="18014"/>
                  </a:cubicBezTo>
                  <a:cubicBezTo>
                    <a:pt x="14653" y="17902"/>
                    <a:pt x="14588" y="17735"/>
                    <a:pt x="14300" y="17484"/>
                  </a:cubicBezTo>
                  <a:cubicBezTo>
                    <a:pt x="14207" y="17029"/>
                    <a:pt x="13835" y="16527"/>
                    <a:pt x="13250" y="16313"/>
                  </a:cubicBezTo>
                  <a:cubicBezTo>
                    <a:pt x="12720" y="16248"/>
                    <a:pt x="12246" y="15737"/>
                    <a:pt x="12209" y="15068"/>
                  </a:cubicBezTo>
                  <a:cubicBezTo>
                    <a:pt x="12023" y="14548"/>
                    <a:pt x="11828" y="13972"/>
                    <a:pt x="11680" y="13368"/>
                  </a:cubicBezTo>
                  <a:cubicBezTo>
                    <a:pt x="11745" y="13062"/>
                    <a:pt x="11624" y="12216"/>
                    <a:pt x="11122" y="12207"/>
                  </a:cubicBezTo>
                  <a:cubicBezTo>
                    <a:pt x="10844" y="11928"/>
                    <a:pt x="10695" y="11473"/>
                    <a:pt x="10407" y="11185"/>
                  </a:cubicBezTo>
                  <a:cubicBezTo>
                    <a:pt x="10091" y="11176"/>
                    <a:pt x="9840" y="10878"/>
                    <a:pt x="9469" y="10813"/>
                  </a:cubicBezTo>
                  <a:cubicBezTo>
                    <a:pt x="9414" y="10667"/>
                    <a:pt x="9283" y="10592"/>
                    <a:pt x="9134" y="10592"/>
                  </a:cubicBezTo>
                  <a:cubicBezTo>
                    <a:pt x="8953" y="10592"/>
                    <a:pt x="8746" y="10704"/>
                    <a:pt x="8623" y="10934"/>
                  </a:cubicBezTo>
                  <a:cubicBezTo>
                    <a:pt x="8558" y="10967"/>
                    <a:pt x="8496" y="11031"/>
                    <a:pt x="8406" y="11031"/>
                  </a:cubicBezTo>
                  <a:cubicBezTo>
                    <a:pt x="8342" y="11031"/>
                    <a:pt x="8263" y="10998"/>
                    <a:pt x="8158" y="10897"/>
                  </a:cubicBezTo>
                  <a:cubicBezTo>
                    <a:pt x="8146" y="10894"/>
                    <a:pt x="8134" y="10893"/>
                    <a:pt x="8122" y="10893"/>
                  </a:cubicBezTo>
                  <a:cubicBezTo>
                    <a:pt x="8067" y="10893"/>
                    <a:pt x="8020" y="10919"/>
                    <a:pt x="7965" y="10919"/>
                  </a:cubicBezTo>
                  <a:cubicBezTo>
                    <a:pt x="7918" y="10919"/>
                    <a:pt x="7865" y="10900"/>
                    <a:pt x="7796" y="10832"/>
                  </a:cubicBezTo>
                  <a:cubicBezTo>
                    <a:pt x="7824" y="10804"/>
                    <a:pt x="7852" y="10823"/>
                    <a:pt x="7908" y="10739"/>
                  </a:cubicBezTo>
                  <a:cubicBezTo>
                    <a:pt x="7936" y="10746"/>
                    <a:pt x="7962" y="10749"/>
                    <a:pt x="7986" y="10749"/>
                  </a:cubicBezTo>
                  <a:cubicBezTo>
                    <a:pt x="8246" y="10749"/>
                    <a:pt x="8239" y="10356"/>
                    <a:pt x="8716" y="10135"/>
                  </a:cubicBezTo>
                  <a:cubicBezTo>
                    <a:pt x="8726" y="10186"/>
                    <a:pt x="8777" y="10208"/>
                    <a:pt x="8848" y="10208"/>
                  </a:cubicBezTo>
                  <a:cubicBezTo>
                    <a:pt x="9178" y="10208"/>
                    <a:pt x="9943" y="9731"/>
                    <a:pt x="8995" y="9494"/>
                  </a:cubicBezTo>
                  <a:cubicBezTo>
                    <a:pt x="8940" y="9403"/>
                    <a:pt x="9072" y="9277"/>
                    <a:pt x="8983" y="9115"/>
                  </a:cubicBezTo>
                  <a:lnTo>
                    <a:pt x="8983" y="9115"/>
                  </a:lnTo>
                  <a:cubicBezTo>
                    <a:pt x="8984" y="9116"/>
                    <a:pt x="8986" y="9116"/>
                    <a:pt x="8988" y="9116"/>
                  </a:cubicBezTo>
                  <a:cubicBezTo>
                    <a:pt x="9091" y="9116"/>
                    <a:pt x="9808" y="8615"/>
                    <a:pt x="9654" y="8342"/>
                  </a:cubicBezTo>
                  <a:cubicBezTo>
                    <a:pt x="9664" y="8296"/>
                    <a:pt x="9710" y="8323"/>
                    <a:pt x="9756" y="8223"/>
                  </a:cubicBezTo>
                  <a:lnTo>
                    <a:pt x="9756" y="8223"/>
                  </a:lnTo>
                  <a:cubicBezTo>
                    <a:pt x="9756" y="8228"/>
                    <a:pt x="9756" y="8234"/>
                    <a:pt x="9757" y="8240"/>
                  </a:cubicBezTo>
                  <a:cubicBezTo>
                    <a:pt x="9757" y="8231"/>
                    <a:pt x="9757" y="8231"/>
                    <a:pt x="9757" y="8221"/>
                  </a:cubicBezTo>
                  <a:cubicBezTo>
                    <a:pt x="9756" y="8222"/>
                    <a:pt x="9756" y="8222"/>
                    <a:pt x="9756" y="8223"/>
                  </a:cubicBezTo>
                  <a:lnTo>
                    <a:pt x="9756" y="8223"/>
                  </a:lnTo>
                  <a:cubicBezTo>
                    <a:pt x="9749" y="7808"/>
                    <a:pt x="10506" y="7646"/>
                    <a:pt x="10295" y="7041"/>
                  </a:cubicBezTo>
                  <a:cubicBezTo>
                    <a:pt x="10779" y="6772"/>
                    <a:pt x="10425" y="6094"/>
                    <a:pt x="10927" y="5545"/>
                  </a:cubicBezTo>
                  <a:cubicBezTo>
                    <a:pt x="11429" y="5174"/>
                    <a:pt x="11336" y="4180"/>
                    <a:pt x="10630" y="4031"/>
                  </a:cubicBezTo>
                  <a:cubicBezTo>
                    <a:pt x="10314" y="4038"/>
                    <a:pt x="10044" y="4127"/>
                    <a:pt x="9716" y="4127"/>
                  </a:cubicBezTo>
                  <a:cubicBezTo>
                    <a:pt x="9629" y="4127"/>
                    <a:pt x="9538" y="4121"/>
                    <a:pt x="9441" y="4105"/>
                  </a:cubicBezTo>
                  <a:cubicBezTo>
                    <a:pt x="9235" y="4075"/>
                    <a:pt x="9089" y="4032"/>
                    <a:pt x="8906" y="4032"/>
                  </a:cubicBezTo>
                  <a:cubicBezTo>
                    <a:pt x="8759" y="4032"/>
                    <a:pt x="8589" y="4060"/>
                    <a:pt x="8344" y="4143"/>
                  </a:cubicBezTo>
                  <a:cubicBezTo>
                    <a:pt x="8211" y="4085"/>
                    <a:pt x="7932" y="3928"/>
                    <a:pt x="7708" y="3928"/>
                  </a:cubicBezTo>
                  <a:cubicBezTo>
                    <a:pt x="7573" y="3928"/>
                    <a:pt x="7458" y="3985"/>
                    <a:pt x="7406" y="4152"/>
                  </a:cubicBezTo>
                  <a:lnTo>
                    <a:pt x="7397" y="4161"/>
                  </a:lnTo>
                  <a:lnTo>
                    <a:pt x="7397" y="4152"/>
                  </a:lnTo>
                  <a:cubicBezTo>
                    <a:pt x="7387" y="4151"/>
                    <a:pt x="7378" y="4151"/>
                    <a:pt x="7368" y="4151"/>
                  </a:cubicBezTo>
                  <a:cubicBezTo>
                    <a:pt x="6990" y="4151"/>
                    <a:pt x="6792" y="4479"/>
                    <a:pt x="6351" y="4479"/>
                  </a:cubicBezTo>
                  <a:cubicBezTo>
                    <a:pt x="6306" y="4479"/>
                    <a:pt x="6258" y="4475"/>
                    <a:pt x="6207" y="4468"/>
                  </a:cubicBezTo>
                  <a:cubicBezTo>
                    <a:pt x="6217" y="4403"/>
                    <a:pt x="6319" y="4412"/>
                    <a:pt x="6393" y="4170"/>
                  </a:cubicBezTo>
                  <a:cubicBezTo>
                    <a:pt x="6551" y="4013"/>
                    <a:pt x="6746" y="3752"/>
                    <a:pt x="6876" y="3464"/>
                  </a:cubicBezTo>
                  <a:cubicBezTo>
                    <a:pt x="6869" y="3394"/>
                    <a:pt x="6855" y="3370"/>
                    <a:pt x="6831" y="3370"/>
                  </a:cubicBezTo>
                  <a:cubicBezTo>
                    <a:pt x="6780" y="3370"/>
                    <a:pt x="6685" y="3483"/>
                    <a:pt x="6523" y="3483"/>
                  </a:cubicBezTo>
                  <a:cubicBezTo>
                    <a:pt x="6474" y="3483"/>
                    <a:pt x="6418" y="3473"/>
                    <a:pt x="6356" y="3446"/>
                  </a:cubicBezTo>
                  <a:cubicBezTo>
                    <a:pt x="6384" y="2721"/>
                    <a:pt x="7285" y="2591"/>
                    <a:pt x="7647" y="1885"/>
                  </a:cubicBezTo>
                  <a:cubicBezTo>
                    <a:pt x="7648" y="1886"/>
                    <a:pt x="7650" y="1886"/>
                    <a:pt x="7652" y="1886"/>
                  </a:cubicBezTo>
                  <a:cubicBezTo>
                    <a:pt x="7741" y="1886"/>
                    <a:pt x="8971" y="908"/>
                    <a:pt x="8316" y="826"/>
                  </a:cubicBezTo>
                  <a:cubicBezTo>
                    <a:pt x="8307" y="798"/>
                    <a:pt x="8279" y="724"/>
                    <a:pt x="8344" y="649"/>
                  </a:cubicBezTo>
                  <a:cubicBezTo>
                    <a:pt x="8512" y="389"/>
                    <a:pt x="8755" y="61"/>
                    <a:pt x="8139" y="61"/>
                  </a:cubicBezTo>
                  <a:cubicBezTo>
                    <a:pt x="8072" y="61"/>
                    <a:pt x="7995" y="65"/>
                    <a:pt x="7908" y="73"/>
                  </a:cubicBezTo>
                  <a:cubicBezTo>
                    <a:pt x="7903" y="82"/>
                    <a:pt x="7895" y="85"/>
                    <a:pt x="7885" y="85"/>
                  </a:cubicBezTo>
                  <a:cubicBezTo>
                    <a:pt x="7833" y="85"/>
                    <a:pt x="7719" y="1"/>
                    <a:pt x="7648"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665550" y="2545775"/>
              <a:ext cx="61525" cy="82550"/>
            </a:xfrm>
            <a:custGeom>
              <a:avLst/>
              <a:gdLst/>
              <a:ahLst/>
              <a:cxnLst/>
              <a:rect l="l" t="t" r="r" b="b"/>
              <a:pathLst>
                <a:path w="2461" h="3302" extrusionOk="0">
                  <a:moveTo>
                    <a:pt x="456" y="2484"/>
                  </a:moveTo>
                  <a:lnTo>
                    <a:pt x="456" y="2484"/>
                  </a:lnTo>
                  <a:cubicBezTo>
                    <a:pt x="479" y="2490"/>
                    <a:pt x="503" y="2496"/>
                    <a:pt x="528" y="2500"/>
                  </a:cubicBezTo>
                  <a:cubicBezTo>
                    <a:pt x="509" y="2509"/>
                    <a:pt x="491" y="2519"/>
                    <a:pt x="472" y="2528"/>
                  </a:cubicBezTo>
                  <a:cubicBezTo>
                    <a:pt x="469" y="2510"/>
                    <a:pt x="463" y="2496"/>
                    <a:pt x="456" y="2484"/>
                  </a:cubicBezTo>
                  <a:close/>
                  <a:moveTo>
                    <a:pt x="2011" y="1"/>
                  </a:moveTo>
                  <a:cubicBezTo>
                    <a:pt x="1993" y="1"/>
                    <a:pt x="1970" y="6"/>
                    <a:pt x="1940" y="19"/>
                  </a:cubicBezTo>
                  <a:lnTo>
                    <a:pt x="1931" y="19"/>
                  </a:lnTo>
                  <a:lnTo>
                    <a:pt x="1931" y="29"/>
                  </a:lnTo>
                  <a:cubicBezTo>
                    <a:pt x="1689" y="298"/>
                    <a:pt x="1308" y="568"/>
                    <a:pt x="927" y="818"/>
                  </a:cubicBezTo>
                  <a:cubicBezTo>
                    <a:pt x="825" y="856"/>
                    <a:pt x="704" y="865"/>
                    <a:pt x="714" y="1088"/>
                  </a:cubicBezTo>
                  <a:cubicBezTo>
                    <a:pt x="698" y="1080"/>
                    <a:pt x="678" y="1075"/>
                    <a:pt x="658" y="1075"/>
                  </a:cubicBezTo>
                  <a:cubicBezTo>
                    <a:pt x="606" y="1075"/>
                    <a:pt x="552" y="1108"/>
                    <a:pt x="565" y="1209"/>
                  </a:cubicBezTo>
                  <a:cubicBezTo>
                    <a:pt x="525" y="1192"/>
                    <a:pt x="432" y="1132"/>
                    <a:pt x="352" y="1132"/>
                  </a:cubicBezTo>
                  <a:cubicBezTo>
                    <a:pt x="301" y="1132"/>
                    <a:pt x="256" y="1156"/>
                    <a:pt x="230" y="1227"/>
                  </a:cubicBezTo>
                  <a:cubicBezTo>
                    <a:pt x="193" y="1237"/>
                    <a:pt x="221" y="1227"/>
                    <a:pt x="193" y="1339"/>
                  </a:cubicBezTo>
                  <a:cubicBezTo>
                    <a:pt x="17" y="1469"/>
                    <a:pt x="7" y="1794"/>
                    <a:pt x="203" y="2045"/>
                  </a:cubicBezTo>
                  <a:cubicBezTo>
                    <a:pt x="21" y="2189"/>
                    <a:pt x="117" y="2358"/>
                    <a:pt x="351" y="2450"/>
                  </a:cubicBezTo>
                  <a:lnTo>
                    <a:pt x="351" y="2450"/>
                  </a:lnTo>
                  <a:cubicBezTo>
                    <a:pt x="212" y="2488"/>
                    <a:pt x="35" y="2718"/>
                    <a:pt x="249" y="2718"/>
                  </a:cubicBezTo>
                  <a:cubicBezTo>
                    <a:pt x="265" y="2718"/>
                    <a:pt x="284" y="2717"/>
                    <a:pt x="305" y="2714"/>
                  </a:cubicBezTo>
                  <a:lnTo>
                    <a:pt x="305" y="2714"/>
                  </a:lnTo>
                  <a:cubicBezTo>
                    <a:pt x="333" y="2751"/>
                    <a:pt x="333" y="2732"/>
                    <a:pt x="258" y="2816"/>
                  </a:cubicBezTo>
                  <a:cubicBezTo>
                    <a:pt x="215" y="2772"/>
                    <a:pt x="179" y="2754"/>
                    <a:pt x="151" y="2754"/>
                  </a:cubicBezTo>
                  <a:cubicBezTo>
                    <a:pt x="1" y="2754"/>
                    <a:pt x="90" y="3301"/>
                    <a:pt x="421" y="3301"/>
                  </a:cubicBezTo>
                  <a:cubicBezTo>
                    <a:pt x="571" y="3301"/>
                    <a:pt x="771" y="3189"/>
                    <a:pt x="1020" y="2862"/>
                  </a:cubicBezTo>
                  <a:cubicBezTo>
                    <a:pt x="1047" y="2875"/>
                    <a:pt x="1075" y="2881"/>
                    <a:pt x="1101" y="2881"/>
                  </a:cubicBezTo>
                  <a:cubicBezTo>
                    <a:pt x="1197" y="2881"/>
                    <a:pt x="1275" y="2798"/>
                    <a:pt x="1187" y="2602"/>
                  </a:cubicBezTo>
                  <a:lnTo>
                    <a:pt x="1187" y="2602"/>
                  </a:lnTo>
                  <a:cubicBezTo>
                    <a:pt x="1197" y="2603"/>
                    <a:pt x="1208" y="2603"/>
                    <a:pt x="1218" y="2603"/>
                  </a:cubicBezTo>
                  <a:cubicBezTo>
                    <a:pt x="1391" y="2603"/>
                    <a:pt x="1669" y="2529"/>
                    <a:pt x="1652" y="2249"/>
                  </a:cubicBezTo>
                  <a:lnTo>
                    <a:pt x="1652" y="2249"/>
                  </a:lnTo>
                  <a:cubicBezTo>
                    <a:pt x="1670" y="2258"/>
                    <a:pt x="1686" y="2261"/>
                    <a:pt x="1702" y="2261"/>
                  </a:cubicBezTo>
                  <a:cubicBezTo>
                    <a:pt x="1845" y="2261"/>
                    <a:pt x="1906" y="1945"/>
                    <a:pt x="1763" y="1720"/>
                  </a:cubicBezTo>
                  <a:cubicBezTo>
                    <a:pt x="1829" y="1692"/>
                    <a:pt x="1847" y="1599"/>
                    <a:pt x="1829" y="1478"/>
                  </a:cubicBezTo>
                  <a:cubicBezTo>
                    <a:pt x="1847" y="1469"/>
                    <a:pt x="1838" y="1478"/>
                    <a:pt x="1903" y="1441"/>
                  </a:cubicBezTo>
                  <a:cubicBezTo>
                    <a:pt x="1939" y="1499"/>
                    <a:pt x="1980" y="1522"/>
                    <a:pt x="2023" y="1522"/>
                  </a:cubicBezTo>
                  <a:cubicBezTo>
                    <a:pt x="2215" y="1522"/>
                    <a:pt x="2435" y="1050"/>
                    <a:pt x="2275" y="1050"/>
                  </a:cubicBezTo>
                  <a:cubicBezTo>
                    <a:pt x="2229" y="1050"/>
                    <a:pt x="2152" y="1089"/>
                    <a:pt x="2033" y="1190"/>
                  </a:cubicBezTo>
                  <a:cubicBezTo>
                    <a:pt x="2031" y="1189"/>
                    <a:pt x="2029" y="1189"/>
                    <a:pt x="2028" y="1189"/>
                  </a:cubicBezTo>
                  <a:cubicBezTo>
                    <a:pt x="2009" y="1189"/>
                    <a:pt x="1981" y="1228"/>
                    <a:pt x="1921" y="1237"/>
                  </a:cubicBezTo>
                  <a:cubicBezTo>
                    <a:pt x="1921" y="1227"/>
                    <a:pt x="1949" y="1209"/>
                    <a:pt x="1949" y="1144"/>
                  </a:cubicBezTo>
                  <a:cubicBezTo>
                    <a:pt x="1968" y="1088"/>
                    <a:pt x="2460" y="744"/>
                    <a:pt x="2172" y="670"/>
                  </a:cubicBezTo>
                  <a:cubicBezTo>
                    <a:pt x="2256" y="503"/>
                    <a:pt x="2358" y="242"/>
                    <a:pt x="2070" y="29"/>
                  </a:cubicBezTo>
                  <a:lnTo>
                    <a:pt x="2079" y="29"/>
                  </a:lnTo>
                  <a:cubicBezTo>
                    <a:pt x="2066" y="29"/>
                    <a:pt x="2053" y="1"/>
                    <a:pt x="2011"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642275" y="2621275"/>
              <a:ext cx="31600" cy="77075"/>
            </a:xfrm>
            <a:custGeom>
              <a:avLst/>
              <a:gdLst/>
              <a:ahLst/>
              <a:cxnLst/>
              <a:rect l="l" t="t" r="r" b="b"/>
              <a:pathLst>
                <a:path w="1264" h="3083" extrusionOk="0">
                  <a:moveTo>
                    <a:pt x="799" y="0"/>
                  </a:moveTo>
                  <a:cubicBezTo>
                    <a:pt x="724" y="0"/>
                    <a:pt x="579" y="189"/>
                    <a:pt x="799" y="233"/>
                  </a:cubicBezTo>
                  <a:cubicBezTo>
                    <a:pt x="790" y="251"/>
                    <a:pt x="771" y="260"/>
                    <a:pt x="762" y="279"/>
                  </a:cubicBezTo>
                  <a:cubicBezTo>
                    <a:pt x="736" y="254"/>
                    <a:pt x="712" y="244"/>
                    <a:pt x="691" y="244"/>
                  </a:cubicBezTo>
                  <a:cubicBezTo>
                    <a:pt x="599" y="244"/>
                    <a:pt x="544" y="437"/>
                    <a:pt x="446" y="558"/>
                  </a:cubicBezTo>
                  <a:cubicBezTo>
                    <a:pt x="426" y="513"/>
                    <a:pt x="388" y="494"/>
                    <a:pt x="343" y="494"/>
                  </a:cubicBezTo>
                  <a:cubicBezTo>
                    <a:pt x="203" y="494"/>
                    <a:pt x="1" y="688"/>
                    <a:pt x="121" y="892"/>
                  </a:cubicBezTo>
                  <a:cubicBezTo>
                    <a:pt x="510" y="1087"/>
                    <a:pt x="354" y="939"/>
                    <a:pt x="418" y="1567"/>
                  </a:cubicBezTo>
                  <a:lnTo>
                    <a:pt x="418" y="1567"/>
                  </a:lnTo>
                  <a:cubicBezTo>
                    <a:pt x="417" y="1563"/>
                    <a:pt x="416" y="1562"/>
                    <a:pt x="415" y="1562"/>
                  </a:cubicBezTo>
                  <a:cubicBezTo>
                    <a:pt x="380" y="1562"/>
                    <a:pt x="98" y="2775"/>
                    <a:pt x="576" y="2899"/>
                  </a:cubicBezTo>
                  <a:cubicBezTo>
                    <a:pt x="538" y="3011"/>
                    <a:pt x="599" y="3082"/>
                    <a:pt x="677" y="3082"/>
                  </a:cubicBezTo>
                  <a:cubicBezTo>
                    <a:pt x="806" y="3082"/>
                    <a:pt x="980" y="2887"/>
                    <a:pt x="818" y="2360"/>
                  </a:cubicBezTo>
                  <a:lnTo>
                    <a:pt x="818" y="2360"/>
                  </a:lnTo>
                  <a:cubicBezTo>
                    <a:pt x="818" y="2360"/>
                    <a:pt x="815" y="2363"/>
                    <a:pt x="814" y="2363"/>
                  </a:cubicBezTo>
                  <a:cubicBezTo>
                    <a:pt x="813" y="2363"/>
                    <a:pt x="813" y="2360"/>
                    <a:pt x="818" y="2351"/>
                  </a:cubicBezTo>
                  <a:cubicBezTo>
                    <a:pt x="818" y="2202"/>
                    <a:pt x="1087" y="2109"/>
                    <a:pt x="892" y="1924"/>
                  </a:cubicBezTo>
                  <a:cubicBezTo>
                    <a:pt x="957" y="1877"/>
                    <a:pt x="892" y="1784"/>
                    <a:pt x="799" y="1691"/>
                  </a:cubicBezTo>
                  <a:cubicBezTo>
                    <a:pt x="1050" y="1496"/>
                    <a:pt x="1041" y="1125"/>
                    <a:pt x="1236" y="660"/>
                  </a:cubicBezTo>
                  <a:cubicBezTo>
                    <a:pt x="1264" y="586"/>
                    <a:pt x="1115" y="511"/>
                    <a:pt x="1013" y="428"/>
                  </a:cubicBezTo>
                  <a:cubicBezTo>
                    <a:pt x="1058" y="373"/>
                    <a:pt x="1086" y="177"/>
                    <a:pt x="913" y="177"/>
                  </a:cubicBezTo>
                  <a:cubicBezTo>
                    <a:pt x="909" y="177"/>
                    <a:pt x="905" y="177"/>
                    <a:pt x="901" y="177"/>
                  </a:cubicBezTo>
                  <a:cubicBezTo>
                    <a:pt x="948" y="130"/>
                    <a:pt x="976" y="19"/>
                    <a:pt x="836" y="0"/>
                  </a:cubicBezTo>
                  <a:lnTo>
                    <a:pt x="836" y="47"/>
                  </a:lnTo>
                  <a:cubicBezTo>
                    <a:pt x="834" y="13"/>
                    <a:pt x="819" y="0"/>
                    <a:pt x="799"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866725" y="2473150"/>
              <a:ext cx="49750" cy="52875"/>
            </a:xfrm>
            <a:custGeom>
              <a:avLst/>
              <a:gdLst/>
              <a:ahLst/>
              <a:cxnLst/>
              <a:rect l="l" t="t" r="r" b="b"/>
              <a:pathLst>
                <a:path w="1990" h="2115" extrusionOk="0">
                  <a:moveTo>
                    <a:pt x="956" y="7"/>
                  </a:moveTo>
                  <a:cubicBezTo>
                    <a:pt x="957" y="7"/>
                    <a:pt x="958" y="8"/>
                    <a:pt x="958" y="8"/>
                  </a:cubicBezTo>
                  <a:lnTo>
                    <a:pt x="958" y="8"/>
                  </a:lnTo>
                  <a:cubicBezTo>
                    <a:pt x="960" y="8"/>
                    <a:pt x="961" y="9"/>
                    <a:pt x="963" y="9"/>
                  </a:cubicBezTo>
                  <a:lnTo>
                    <a:pt x="963" y="9"/>
                  </a:lnTo>
                  <a:cubicBezTo>
                    <a:pt x="963" y="9"/>
                    <a:pt x="963" y="8"/>
                    <a:pt x="963" y="7"/>
                  </a:cubicBezTo>
                  <a:close/>
                  <a:moveTo>
                    <a:pt x="925" y="1"/>
                  </a:moveTo>
                  <a:cubicBezTo>
                    <a:pt x="916" y="1"/>
                    <a:pt x="904" y="2"/>
                    <a:pt x="889" y="7"/>
                  </a:cubicBezTo>
                  <a:lnTo>
                    <a:pt x="898" y="7"/>
                  </a:lnTo>
                  <a:cubicBezTo>
                    <a:pt x="861" y="53"/>
                    <a:pt x="678" y="145"/>
                    <a:pt x="821" y="283"/>
                  </a:cubicBezTo>
                  <a:lnTo>
                    <a:pt x="821" y="283"/>
                  </a:lnTo>
                  <a:cubicBezTo>
                    <a:pt x="745" y="211"/>
                    <a:pt x="670" y="180"/>
                    <a:pt x="600" y="180"/>
                  </a:cubicBezTo>
                  <a:cubicBezTo>
                    <a:pt x="298" y="180"/>
                    <a:pt x="96" y="766"/>
                    <a:pt x="322" y="1150"/>
                  </a:cubicBezTo>
                  <a:cubicBezTo>
                    <a:pt x="319" y="1150"/>
                    <a:pt x="316" y="1149"/>
                    <a:pt x="313" y="1149"/>
                  </a:cubicBezTo>
                  <a:cubicBezTo>
                    <a:pt x="215" y="1149"/>
                    <a:pt x="1" y="1287"/>
                    <a:pt x="109" y="1503"/>
                  </a:cubicBezTo>
                  <a:cubicBezTo>
                    <a:pt x="305" y="1575"/>
                    <a:pt x="294" y="1933"/>
                    <a:pt x="521" y="1933"/>
                  </a:cubicBezTo>
                  <a:cubicBezTo>
                    <a:pt x="616" y="1933"/>
                    <a:pt x="752" y="1871"/>
                    <a:pt x="963" y="1698"/>
                  </a:cubicBezTo>
                  <a:cubicBezTo>
                    <a:pt x="1054" y="1951"/>
                    <a:pt x="1144" y="2114"/>
                    <a:pt x="1221" y="2114"/>
                  </a:cubicBezTo>
                  <a:cubicBezTo>
                    <a:pt x="1301" y="2114"/>
                    <a:pt x="1367" y="1933"/>
                    <a:pt x="1400" y="1484"/>
                  </a:cubicBezTo>
                  <a:cubicBezTo>
                    <a:pt x="1407" y="1497"/>
                    <a:pt x="1419" y="1503"/>
                    <a:pt x="1434" y="1503"/>
                  </a:cubicBezTo>
                  <a:cubicBezTo>
                    <a:pt x="1573" y="1503"/>
                    <a:pt x="1990" y="989"/>
                    <a:pt x="1723" y="989"/>
                  </a:cubicBezTo>
                  <a:cubicBezTo>
                    <a:pt x="1692" y="989"/>
                    <a:pt x="1654" y="996"/>
                    <a:pt x="1604" y="1011"/>
                  </a:cubicBezTo>
                  <a:cubicBezTo>
                    <a:pt x="1611" y="962"/>
                    <a:pt x="1561" y="888"/>
                    <a:pt x="1474" y="888"/>
                  </a:cubicBezTo>
                  <a:cubicBezTo>
                    <a:pt x="1444" y="888"/>
                    <a:pt x="1410" y="896"/>
                    <a:pt x="1372" y="918"/>
                  </a:cubicBezTo>
                  <a:cubicBezTo>
                    <a:pt x="1372" y="890"/>
                    <a:pt x="1363" y="862"/>
                    <a:pt x="1344" y="834"/>
                  </a:cubicBezTo>
                  <a:lnTo>
                    <a:pt x="1344" y="834"/>
                  </a:lnTo>
                  <a:cubicBezTo>
                    <a:pt x="1384" y="866"/>
                    <a:pt x="1417" y="880"/>
                    <a:pt x="1446" y="880"/>
                  </a:cubicBezTo>
                  <a:cubicBezTo>
                    <a:pt x="1602" y="880"/>
                    <a:pt x="1602" y="475"/>
                    <a:pt x="1467" y="475"/>
                  </a:cubicBezTo>
                  <a:cubicBezTo>
                    <a:pt x="1404" y="475"/>
                    <a:pt x="1313" y="562"/>
                    <a:pt x="1196" y="815"/>
                  </a:cubicBezTo>
                  <a:cubicBezTo>
                    <a:pt x="1186" y="815"/>
                    <a:pt x="1177" y="825"/>
                    <a:pt x="1168" y="834"/>
                  </a:cubicBezTo>
                  <a:cubicBezTo>
                    <a:pt x="1140" y="815"/>
                    <a:pt x="1158" y="806"/>
                    <a:pt x="1028" y="788"/>
                  </a:cubicBezTo>
                  <a:cubicBezTo>
                    <a:pt x="1186" y="788"/>
                    <a:pt x="1158" y="592"/>
                    <a:pt x="1028" y="407"/>
                  </a:cubicBezTo>
                  <a:cubicBezTo>
                    <a:pt x="1259" y="407"/>
                    <a:pt x="1361" y="86"/>
                    <a:pt x="963" y="9"/>
                  </a:cubicBezTo>
                  <a:lnTo>
                    <a:pt x="963" y="9"/>
                  </a:lnTo>
                  <a:cubicBezTo>
                    <a:pt x="963" y="9"/>
                    <a:pt x="962" y="9"/>
                    <a:pt x="962" y="9"/>
                  </a:cubicBezTo>
                  <a:cubicBezTo>
                    <a:pt x="961" y="9"/>
                    <a:pt x="960" y="9"/>
                    <a:pt x="958" y="8"/>
                  </a:cubicBezTo>
                  <a:lnTo>
                    <a:pt x="958" y="8"/>
                  </a:lnTo>
                  <a:cubicBezTo>
                    <a:pt x="957" y="8"/>
                    <a:pt x="955" y="7"/>
                    <a:pt x="954" y="7"/>
                  </a:cubicBezTo>
                  <a:lnTo>
                    <a:pt x="956" y="7"/>
                  </a:lnTo>
                  <a:cubicBezTo>
                    <a:pt x="951" y="5"/>
                    <a:pt x="941" y="1"/>
                    <a:pt x="925"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640650" y="2694750"/>
              <a:ext cx="22075" cy="21800"/>
            </a:xfrm>
            <a:custGeom>
              <a:avLst/>
              <a:gdLst/>
              <a:ahLst/>
              <a:cxnLst/>
              <a:rect l="l" t="t" r="r" b="b"/>
              <a:pathLst>
                <a:path w="883" h="872" extrusionOk="0">
                  <a:moveTo>
                    <a:pt x="375" y="0"/>
                  </a:moveTo>
                  <a:cubicBezTo>
                    <a:pt x="326" y="0"/>
                    <a:pt x="294" y="41"/>
                    <a:pt x="325" y="155"/>
                  </a:cubicBezTo>
                  <a:cubicBezTo>
                    <a:pt x="270" y="155"/>
                    <a:pt x="74" y="202"/>
                    <a:pt x="186" y="322"/>
                  </a:cubicBezTo>
                  <a:cubicBezTo>
                    <a:pt x="121" y="415"/>
                    <a:pt x="0" y="415"/>
                    <a:pt x="121" y="694"/>
                  </a:cubicBezTo>
                  <a:cubicBezTo>
                    <a:pt x="115" y="746"/>
                    <a:pt x="233" y="871"/>
                    <a:pt x="308" y="871"/>
                  </a:cubicBezTo>
                  <a:cubicBezTo>
                    <a:pt x="353" y="871"/>
                    <a:pt x="383" y="826"/>
                    <a:pt x="362" y="694"/>
                  </a:cubicBezTo>
                  <a:cubicBezTo>
                    <a:pt x="437" y="573"/>
                    <a:pt x="883" y="350"/>
                    <a:pt x="539" y="192"/>
                  </a:cubicBezTo>
                  <a:cubicBezTo>
                    <a:pt x="586" y="116"/>
                    <a:pt x="456" y="0"/>
                    <a:pt x="375"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901325" y="2460775"/>
              <a:ext cx="27350" cy="21400"/>
            </a:xfrm>
            <a:custGeom>
              <a:avLst/>
              <a:gdLst/>
              <a:ahLst/>
              <a:cxnLst/>
              <a:rect l="l" t="t" r="r" b="b"/>
              <a:pathLst>
                <a:path w="1094" h="856" extrusionOk="0">
                  <a:moveTo>
                    <a:pt x="962" y="1"/>
                  </a:moveTo>
                  <a:cubicBezTo>
                    <a:pt x="924" y="1"/>
                    <a:pt x="873" y="26"/>
                    <a:pt x="806" y="93"/>
                  </a:cubicBezTo>
                  <a:cubicBezTo>
                    <a:pt x="786" y="61"/>
                    <a:pt x="731" y="43"/>
                    <a:pt x="672" y="43"/>
                  </a:cubicBezTo>
                  <a:cubicBezTo>
                    <a:pt x="563" y="43"/>
                    <a:pt x="442" y="103"/>
                    <a:pt x="508" y="242"/>
                  </a:cubicBezTo>
                  <a:cubicBezTo>
                    <a:pt x="443" y="316"/>
                    <a:pt x="481" y="261"/>
                    <a:pt x="341" y="437"/>
                  </a:cubicBezTo>
                  <a:cubicBezTo>
                    <a:pt x="332" y="409"/>
                    <a:pt x="341" y="437"/>
                    <a:pt x="285" y="381"/>
                  </a:cubicBezTo>
                  <a:cubicBezTo>
                    <a:pt x="346" y="348"/>
                    <a:pt x="285" y="259"/>
                    <a:pt x="218" y="259"/>
                  </a:cubicBezTo>
                  <a:cubicBezTo>
                    <a:pt x="172" y="259"/>
                    <a:pt x="124" y="300"/>
                    <a:pt x="109" y="428"/>
                  </a:cubicBezTo>
                  <a:cubicBezTo>
                    <a:pt x="100" y="465"/>
                    <a:pt x="109" y="419"/>
                    <a:pt x="137" y="539"/>
                  </a:cubicBezTo>
                  <a:cubicBezTo>
                    <a:pt x="119" y="526"/>
                    <a:pt x="103" y="520"/>
                    <a:pt x="90" y="520"/>
                  </a:cubicBezTo>
                  <a:cubicBezTo>
                    <a:pt x="0" y="520"/>
                    <a:pt x="20" y="790"/>
                    <a:pt x="174" y="855"/>
                  </a:cubicBezTo>
                  <a:cubicBezTo>
                    <a:pt x="193" y="855"/>
                    <a:pt x="193" y="846"/>
                    <a:pt x="248" y="837"/>
                  </a:cubicBezTo>
                  <a:cubicBezTo>
                    <a:pt x="360" y="837"/>
                    <a:pt x="285" y="725"/>
                    <a:pt x="304" y="549"/>
                  </a:cubicBezTo>
                  <a:lnTo>
                    <a:pt x="304" y="549"/>
                  </a:lnTo>
                  <a:cubicBezTo>
                    <a:pt x="325" y="623"/>
                    <a:pt x="338" y="654"/>
                    <a:pt x="359" y="654"/>
                  </a:cubicBezTo>
                  <a:cubicBezTo>
                    <a:pt x="392" y="654"/>
                    <a:pt x="444" y="571"/>
                    <a:pt x="582" y="456"/>
                  </a:cubicBezTo>
                  <a:lnTo>
                    <a:pt x="582" y="456"/>
                  </a:lnTo>
                  <a:cubicBezTo>
                    <a:pt x="581" y="462"/>
                    <a:pt x="610" y="505"/>
                    <a:pt x="651" y="505"/>
                  </a:cubicBezTo>
                  <a:cubicBezTo>
                    <a:pt x="673" y="505"/>
                    <a:pt x="697" y="493"/>
                    <a:pt x="722" y="456"/>
                  </a:cubicBezTo>
                  <a:cubicBezTo>
                    <a:pt x="755" y="472"/>
                    <a:pt x="774" y="479"/>
                    <a:pt x="785" y="479"/>
                  </a:cubicBezTo>
                  <a:cubicBezTo>
                    <a:pt x="838" y="479"/>
                    <a:pt x="727" y="324"/>
                    <a:pt x="1094" y="233"/>
                  </a:cubicBezTo>
                  <a:cubicBezTo>
                    <a:pt x="1080" y="172"/>
                    <a:pt x="1062" y="1"/>
                    <a:pt x="962"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89900" y="2693450"/>
              <a:ext cx="16650" cy="5850"/>
            </a:xfrm>
            <a:custGeom>
              <a:avLst/>
              <a:gdLst/>
              <a:ahLst/>
              <a:cxnLst/>
              <a:rect l="l" t="t" r="r" b="b"/>
              <a:pathLst>
                <a:path w="666" h="234" extrusionOk="0">
                  <a:moveTo>
                    <a:pt x="475" y="0"/>
                  </a:moveTo>
                  <a:cubicBezTo>
                    <a:pt x="291" y="0"/>
                    <a:pt x="1" y="232"/>
                    <a:pt x="334" y="232"/>
                  </a:cubicBezTo>
                  <a:cubicBezTo>
                    <a:pt x="366" y="232"/>
                    <a:pt x="403" y="230"/>
                    <a:pt x="446" y="226"/>
                  </a:cubicBezTo>
                  <a:cubicBezTo>
                    <a:pt x="473" y="226"/>
                    <a:pt x="515" y="233"/>
                    <a:pt x="551" y="233"/>
                  </a:cubicBezTo>
                  <a:cubicBezTo>
                    <a:pt x="616" y="233"/>
                    <a:pt x="665" y="211"/>
                    <a:pt x="594" y="86"/>
                  </a:cubicBezTo>
                  <a:lnTo>
                    <a:pt x="594" y="86"/>
                  </a:lnTo>
                  <a:lnTo>
                    <a:pt x="585" y="96"/>
                  </a:lnTo>
                  <a:cubicBezTo>
                    <a:pt x="576" y="96"/>
                    <a:pt x="604" y="86"/>
                    <a:pt x="585" y="58"/>
                  </a:cubicBezTo>
                  <a:cubicBezTo>
                    <a:pt x="565" y="17"/>
                    <a:pt x="524" y="0"/>
                    <a:pt x="475"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1"/>
            <p:cNvSpPr/>
            <p:nvPr/>
          </p:nvSpPr>
          <p:spPr>
            <a:xfrm>
              <a:off x="637400" y="2716950"/>
              <a:ext cx="6850" cy="7975"/>
            </a:xfrm>
            <a:custGeom>
              <a:avLst/>
              <a:gdLst/>
              <a:ahLst/>
              <a:cxnLst/>
              <a:rect l="l" t="t" r="r" b="b"/>
              <a:pathLst>
                <a:path w="274" h="319" extrusionOk="0">
                  <a:moveTo>
                    <a:pt x="171" y="0"/>
                  </a:moveTo>
                  <a:cubicBezTo>
                    <a:pt x="136" y="0"/>
                    <a:pt x="84" y="36"/>
                    <a:pt x="9" y="131"/>
                  </a:cubicBezTo>
                  <a:cubicBezTo>
                    <a:pt x="19" y="206"/>
                    <a:pt x="0" y="150"/>
                    <a:pt x="46" y="289"/>
                  </a:cubicBezTo>
                  <a:cubicBezTo>
                    <a:pt x="67" y="310"/>
                    <a:pt x="87" y="319"/>
                    <a:pt x="105" y="319"/>
                  </a:cubicBezTo>
                  <a:cubicBezTo>
                    <a:pt x="215" y="319"/>
                    <a:pt x="273" y="0"/>
                    <a:pt x="171"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908850" y="2477900"/>
              <a:ext cx="13175" cy="11375"/>
            </a:xfrm>
            <a:custGeom>
              <a:avLst/>
              <a:gdLst/>
              <a:ahLst/>
              <a:cxnLst/>
              <a:rect l="l" t="t" r="r" b="b"/>
              <a:pathLst>
                <a:path w="527" h="455" extrusionOk="0">
                  <a:moveTo>
                    <a:pt x="197" y="1"/>
                  </a:moveTo>
                  <a:cubicBezTo>
                    <a:pt x="108" y="1"/>
                    <a:pt x="43" y="56"/>
                    <a:pt x="152" y="189"/>
                  </a:cubicBezTo>
                  <a:cubicBezTo>
                    <a:pt x="115" y="189"/>
                    <a:pt x="96" y="207"/>
                    <a:pt x="87" y="226"/>
                  </a:cubicBezTo>
                  <a:cubicBezTo>
                    <a:pt x="6" y="263"/>
                    <a:pt x="1" y="449"/>
                    <a:pt x="102" y="449"/>
                  </a:cubicBezTo>
                  <a:cubicBezTo>
                    <a:pt x="129" y="449"/>
                    <a:pt x="164" y="436"/>
                    <a:pt x="207" y="402"/>
                  </a:cubicBezTo>
                  <a:cubicBezTo>
                    <a:pt x="233" y="437"/>
                    <a:pt x="278" y="454"/>
                    <a:pt x="322" y="454"/>
                  </a:cubicBezTo>
                  <a:cubicBezTo>
                    <a:pt x="423" y="454"/>
                    <a:pt x="527" y="366"/>
                    <a:pt x="430" y="179"/>
                  </a:cubicBezTo>
                  <a:cubicBezTo>
                    <a:pt x="430" y="152"/>
                    <a:pt x="430" y="179"/>
                    <a:pt x="384" y="133"/>
                  </a:cubicBezTo>
                  <a:cubicBezTo>
                    <a:pt x="389" y="51"/>
                    <a:pt x="282" y="1"/>
                    <a:pt x="197"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716600" y="2706275"/>
              <a:ext cx="11350" cy="10525"/>
            </a:xfrm>
            <a:custGeom>
              <a:avLst/>
              <a:gdLst/>
              <a:ahLst/>
              <a:cxnLst/>
              <a:rect l="l" t="t" r="r" b="b"/>
              <a:pathLst>
                <a:path w="454" h="421" extrusionOk="0">
                  <a:moveTo>
                    <a:pt x="232" y="1"/>
                  </a:moveTo>
                  <a:lnTo>
                    <a:pt x="232" y="1"/>
                  </a:lnTo>
                  <a:cubicBezTo>
                    <a:pt x="149" y="29"/>
                    <a:pt x="0" y="131"/>
                    <a:pt x="19" y="317"/>
                  </a:cubicBezTo>
                  <a:cubicBezTo>
                    <a:pt x="59" y="390"/>
                    <a:pt x="112" y="420"/>
                    <a:pt x="164" y="420"/>
                  </a:cubicBezTo>
                  <a:cubicBezTo>
                    <a:pt x="315" y="420"/>
                    <a:pt x="454" y="167"/>
                    <a:pt x="232"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700950" y="2695525"/>
              <a:ext cx="18275" cy="14750"/>
            </a:xfrm>
            <a:custGeom>
              <a:avLst/>
              <a:gdLst/>
              <a:ahLst/>
              <a:cxnLst/>
              <a:rect l="l" t="t" r="r" b="b"/>
              <a:pathLst>
                <a:path w="731" h="590" extrusionOk="0">
                  <a:moveTo>
                    <a:pt x="445" y="0"/>
                  </a:moveTo>
                  <a:cubicBezTo>
                    <a:pt x="242" y="0"/>
                    <a:pt x="1" y="157"/>
                    <a:pt x="199" y="394"/>
                  </a:cubicBezTo>
                  <a:cubicBezTo>
                    <a:pt x="257" y="517"/>
                    <a:pt x="368" y="590"/>
                    <a:pt x="468" y="590"/>
                  </a:cubicBezTo>
                  <a:cubicBezTo>
                    <a:pt x="610" y="590"/>
                    <a:pt x="730" y="447"/>
                    <a:pt x="654" y="106"/>
                  </a:cubicBezTo>
                  <a:cubicBezTo>
                    <a:pt x="622" y="33"/>
                    <a:pt x="537" y="0"/>
                    <a:pt x="445"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479675" y="2858650"/>
              <a:ext cx="285250" cy="366525"/>
            </a:xfrm>
            <a:custGeom>
              <a:avLst/>
              <a:gdLst/>
              <a:ahLst/>
              <a:cxnLst/>
              <a:rect l="l" t="t" r="r" b="b"/>
              <a:pathLst>
                <a:path w="11410" h="14661" extrusionOk="0">
                  <a:moveTo>
                    <a:pt x="6995" y="55"/>
                  </a:moveTo>
                  <a:cubicBezTo>
                    <a:pt x="6980" y="55"/>
                    <a:pt x="6965" y="55"/>
                    <a:pt x="6950" y="56"/>
                  </a:cubicBezTo>
                  <a:cubicBezTo>
                    <a:pt x="7043" y="725"/>
                    <a:pt x="6709" y="0"/>
                    <a:pt x="6560" y="799"/>
                  </a:cubicBezTo>
                  <a:cubicBezTo>
                    <a:pt x="6524" y="735"/>
                    <a:pt x="6560" y="442"/>
                    <a:pt x="6407" y="442"/>
                  </a:cubicBezTo>
                  <a:cubicBezTo>
                    <a:pt x="6360" y="442"/>
                    <a:pt x="6296" y="470"/>
                    <a:pt x="6207" y="539"/>
                  </a:cubicBezTo>
                  <a:cubicBezTo>
                    <a:pt x="6105" y="586"/>
                    <a:pt x="5882" y="521"/>
                    <a:pt x="5844" y="781"/>
                  </a:cubicBezTo>
                  <a:cubicBezTo>
                    <a:pt x="5788" y="699"/>
                    <a:pt x="5744" y="668"/>
                    <a:pt x="5703" y="668"/>
                  </a:cubicBezTo>
                  <a:cubicBezTo>
                    <a:pt x="5585" y="668"/>
                    <a:pt x="5497" y="927"/>
                    <a:pt x="5205" y="927"/>
                  </a:cubicBezTo>
                  <a:cubicBezTo>
                    <a:pt x="5155" y="927"/>
                    <a:pt x="5099" y="920"/>
                    <a:pt x="5036" y="902"/>
                  </a:cubicBezTo>
                  <a:cubicBezTo>
                    <a:pt x="4860" y="930"/>
                    <a:pt x="4934" y="1283"/>
                    <a:pt x="4599" y="1543"/>
                  </a:cubicBezTo>
                  <a:cubicBezTo>
                    <a:pt x="4555" y="1473"/>
                    <a:pt x="4510" y="1446"/>
                    <a:pt x="4469" y="1446"/>
                  </a:cubicBezTo>
                  <a:cubicBezTo>
                    <a:pt x="4337" y="1446"/>
                    <a:pt x="4257" y="1735"/>
                    <a:pt x="4444" y="1735"/>
                  </a:cubicBezTo>
                  <a:cubicBezTo>
                    <a:pt x="4487" y="1735"/>
                    <a:pt x="4544" y="1720"/>
                    <a:pt x="4618" y="1682"/>
                  </a:cubicBezTo>
                  <a:cubicBezTo>
                    <a:pt x="4618" y="1701"/>
                    <a:pt x="4618" y="1691"/>
                    <a:pt x="4627" y="1710"/>
                  </a:cubicBezTo>
                  <a:cubicBezTo>
                    <a:pt x="4544" y="1794"/>
                    <a:pt x="4544" y="1905"/>
                    <a:pt x="4720" y="2082"/>
                  </a:cubicBezTo>
                  <a:cubicBezTo>
                    <a:pt x="4716" y="2081"/>
                    <a:pt x="4710" y="2081"/>
                    <a:pt x="4703" y="2081"/>
                  </a:cubicBezTo>
                  <a:cubicBezTo>
                    <a:pt x="4583" y="2081"/>
                    <a:pt x="4143" y="2157"/>
                    <a:pt x="4432" y="2332"/>
                  </a:cubicBezTo>
                  <a:cubicBezTo>
                    <a:pt x="3930" y="2332"/>
                    <a:pt x="3384" y="3076"/>
                    <a:pt x="4456" y="3076"/>
                  </a:cubicBezTo>
                  <a:cubicBezTo>
                    <a:pt x="4476" y="3076"/>
                    <a:pt x="4495" y="3076"/>
                    <a:pt x="4516" y="3076"/>
                  </a:cubicBezTo>
                  <a:cubicBezTo>
                    <a:pt x="4525" y="3122"/>
                    <a:pt x="4562" y="3141"/>
                    <a:pt x="4581" y="3141"/>
                  </a:cubicBezTo>
                  <a:cubicBezTo>
                    <a:pt x="4577" y="3220"/>
                    <a:pt x="4601" y="3255"/>
                    <a:pt x="4644" y="3255"/>
                  </a:cubicBezTo>
                  <a:cubicBezTo>
                    <a:pt x="4705" y="3255"/>
                    <a:pt x="4805" y="3182"/>
                    <a:pt x="4915" y="3066"/>
                  </a:cubicBezTo>
                  <a:cubicBezTo>
                    <a:pt x="4928" y="3114"/>
                    <a:pt x="4964" y="3138"/>
                    <a:pt x="5011" y="3138"/>
                  </a:cubicBezTo>
                  <a:cubicBezTo>
                    <a:pt x="5065" y="3138"/>
                    <a:pt x="5134" y="3107"/>
                    <a:pt x="5203" y="3048"/>
                  </a:cubicBezTo>
                  <a:lnTo>
                    <a:pt x="5203" y="3048"/>
                  </a:lnTo>
                  <a:cubicBezTo>
                    <a:pt x="5399" y="3299"/>
                    <a:pt x="3522" y="3995"/>
                    <a:pt x="4302" y="4144"/>
                  </a:cubicBezTo>
                  <a:cubicBezTo>
                    <a:pt x="4302" y="4181"/>
                    <a:pt x="4302" y="4153"/>
                    <a:pt x="4321" y="4209"/>
                  </a:cubicBezTo>
                  <a:cubicBezTo>
                    <a:pt x="4293" y="4218"/>
                    <a:pt x="4256" y="4228"/>
                    <a:pt x="4228" y="4274"/>
                  </a:cubicBezTo>
                  <a:cubicBezTo>
                    <a:pt x="4170" y="4256"/>
                    <a:pt x="4106" y="4245"/>
                    <a:pt x="4037" y="4245"/>
                  </a:cubicBezTo>
                  <a:cubicBezTo>
                    <a:pt x="3961" y="4245"/>
                    <a:pt x="3879" y="4259"/>
                    <a:pt x="3791" y="4293"/>
                  </a:cubicBezTo>
                  <a:cubicBezTo>
                    <a:pt x="3689" y="4219"/>
                    <a:pt x="3581" y="4162"/>
                    <a:pt x="3479" y="4162"/>
                  </a:cubicBezTo>
                  <a:cubicBezTo>
                    <a:pt x="3348" y="4162"/>
                    <a:pt x="3225" y="4255"/>
                    <a:pt x="3132" y="4525"/>
                  </a:cubicBezTo>
                  <a:cubicBezTo>
                    <a:pt x="3113" y="4516"/>
                    <a:pt x="3104" y="4506"/>
                    <a:pt x="3085" y="4497"/>
                  </a:cubicBezTo>
                  <a:cubicBezTo>
                    <a:pt x="3117" y="4197"/>
                    <a:pt x="2886" y="4078"/>
                    <a:pt x="2518" y="4078"/>
                  </a:cubicBezTo>
                  <a:cubicBezTo>
                    <a:pt x="2454" y="4078"/>
                    <a:pt x="2386" y="4081"/>
                    <a:pt x="2314" y="4088"/>
                  </a:cubicBezTo>
                  <a:cubicBezTo>
                    <a:pt x="2306" y="4091"/>
                    <a:pt x="2296" y="4092"/>
                    <a:pt x="2283" y="4092"/>
                  </a:cubicBezTo>
                  <a:cubicBezTo>
                    <a:pt x="2175" y="4092"/>
                    <a:pt x="1914" y="3995"/>
                    <a:pt x="1729" y="3995"/>
                  </a:cubicBezTo>
                  <a:cubicBezTo>
                    <a:pt x="1589" y="3995"/>
                    <a:pt x="1494" y="4051"/>
                    <a:pt x="1543" y="4246"/>
                  </a:cubicBezTo>
                  <a:cubicBezTo>
                    <a:pt x="1457" y="4173"/>
                    <a:pt x="1380" y="4142"/>
                    <a:pt x="1313" y="4142"/>
                  </a:cubicBezTo>
                  <a:cubicBezTo>
                    <a:pt x="953" y="4142"/>
                    <a:pt x="861" y="5032"/>
                    <a:pt x="1017" y="5032"/>
                  </a:cubicBezTo>
                  <a:cubicBezTo>
                    <a:pt x="1068" y="5032"/>
                    <a:pt x="1144" y="4939"/>
                    <a:pt x="1245" y="4692"/>
                  </a:cubicBezTo>
                  <a:cubicBezTo>
                    <a:pt x="1264" y="4739"/>
                    <a:pt x="1292" y="4711"/>
                    <a:pt x="1320" y="4860"/>
                  </a:cubicBezTo>
                  <a:cubicBezTo>
                    <a:pt x="1301" y="4869"/>
                    <a:pt x="1255" y="4878"/>
                    <a:pt x="1227" y="4962"/>
                  </a:cubicBezTo>
                  <a:cubicBezTo>
                    <a:pt x="1255" y="5017"/>
                    <a:pt x="1208" y="5036"/>
                    <a:pt x="1311" y="5166"/>
                  </a:cubicBezTo>
                  <a:cubicBezTo>
                    <a:pt x="1190" y="5185"/>
                    <a:pt x="1097" y="5194"/>
                    <a:pt x="885" y="5249"/>
                  </a:cubicBezTo>
                  <a:lnTo>
                    <a:pt x="885" y="5249"/>
                  </a:lnTo>
                  <a:cubicBezTo>
                    <a:pt x="882" y="5249"/>
                    <a:pt x="879" y="5249"/>
                    <a:pt x="876" y="5249"/>
                  </a:cubicBezTo>
                  <a:cubicBezTo>
                    <a:pt x="676" y="5249"/>
                    <a:pt x="525" y="5543"/>
                    <a:pt x="911" y="5543"/>
                  </a:cubicBezTo>
                  <a:cubicBezTo>
                    <a:pt x="958" y="5543"/>
                    <a:pt x="1014" y="5538"/>
                    <a:pt x="1078" y="5528"/>
                  </a:cubicBezTo>
                  <a:cubicBezTo>
                    <a:pt x="1157" y="5819"/>
                    <a:pt x="1246" y="5890"/>
                    <a:pt x="1397" y="5890"/>
                  </a:cubicBezTo>
                  <a:cubicBezTo>
                    <a:pt x="1542" y="5890"/>
                    <a:pt x="1742" y="5825"/>
                    <a:pt x="2042" y="5825"/>
                  </a:cubicBezTo>
                  <a:cubicBezTo>
                    <a:pt x="2061" y="5825"/>
                    <a:pt x="2080" y="5825"/>
                    <a:pt x="2100" y="5826"/>
                  </a:cubicBezTo>
                  <a:cubicBezTo>
                    <a:pt x="2147" y="5863"/>
                    <a:pt x="1952" y="5900"/>
                    <a:pt x="2044" y="6067"/>
                  </a:cubicBezTo>
                  <a:cubicBezTo>
                    <a:pt x="1989" y="6132"/>
                    <a:pt x="1125" y="5909"/>
                    <a:pt x="1450" y="6727"/>
                  </a:cubicBezTo>
                  <a:cubicBezTo>
                    <a:pt x="1435" y="6741"/>
                    <a:pt x="1412" y="6745"/>
                    <a:pt x="1385" y="6745"/>
                  </a:cubicBezTo>
                  <a:cubicBezTo>
                    <a:pt x="1330" y="6745"/>
                    <a:pt x="1258" y="6726"/>
                    <a:pt x="1199" y="6726"/>
                  </a:cubicBezTo>
                  <a:cubicBezTo>
                    <a:pt x="1131" y="6726"/>
                    <a:pt x="1081" y="6752"/>
                    <a:pt x="1097" y="6866"/>
                  </a:cubicBezTo>
                  <a:cubicBezTo>
                    <a:pt x="1089" y="6866"/>
                    <a:pt x="1080" y="6865"/>
                    <a:pt x="1070" y="6865"/>
                  </a:cubicBezTo>
                  <a:cubicBezTo>
                    <a:pt x="920" y="6865"/>
                    <a:pt x="637" y="6938"/>
                    <a:pt x="865" y="7182"/>
                  </a:cubicBezTo>
                  <a:cubicBezTo>
                    <a:pt x="865" y="7182"/>
                    <a:pt x="874" y="7191"/>
                    <a:pt x="874" y="7191"/>
                  </a:cubicBezTo>
                  <a:cubicBezTo>
                    <a:pt x="874" y="7191"/>
                    <a:pt x="874" y="7191"/>
                    <a:pt x="883" y="7201"/>
                  </a:cubicBezTo>
                  <a:cubicBezTo>
                    <a:pt x="957" y="7257"/>
                    <a:pt x="1078" y="7247"/>
                    <a:pt x="883" y="7359"/>
                  </a:cubicBezTo>
                  <a:cubicBezTo>
                    <a:pt x="642" y="7665"/>
                    <a:pt x="1366" y="7507"/>
                    <a:pt x="1552" y="7990"/>
                  </a:cubicBezTo>
                  <a:lnTo>
                    <a:pt x="1561" y="7953"/>
                  </a:lnTo>
                  <a:cubicBezTo>
                    <a:pt x="1582" y="7981"/>
                    <a:pt x="1627" y="7998"/>
                    <a:pt x="1705" y="7998"/>
                  </a:cubicBezTo>
                  <a:cubicBezTo>
                    <a:pt x="1733" y="7998"/>
                    <a:pt x="1766" y="7995"/>
                    <a:pt x="1803" y="7990"/>
                  </a:cubicBezTo>
                  <a:lnTo>
                    <a:pt x="1803" y="7990"/>
                  </a:lnTo>
                  <a:cubicBezTo>
                    <a:pt x="1595" y="8184"/>
                    <a:pt x="1826" y="8257"/>
                    <a:pt x="2210" y="8257"/>
                  </a:cubicBezTo>
                  <a:cubicBezTo>
                    <a:pt x="2562" y="8257"/>
                    <a:pt x="3042" y="8196"/>
                    <a:pt x="3429" y="8111"/>
                  </a:cubicBezTo>
                  <a:lnTo>
                    <a:pt x="3429" y="8111"/>
                  </a:lnTo>
                  <a:cubicBezTo>
                    <a:pt x="3429" y="8139"/>
                    <a:pt x="3364" y="8232"/>
                    <a:pt x="3512" y="8306"/>
                  </a:cubicBezTo>
                  <a:cubicBezTo>
                    <a:pt x="3494" y="8325"/>
                    <a:pt x="3494" y="8297"/>
                    <a:pt x="3420" y="8344"/>
                  </a:cubicBezTo>
                  <a:lnTo>
                    <a:pt x="3429" y="8344"/>
                  </a:lnTo>
                  <a:cubicBezTo>
                    <a:pt x="3414" y="8345"/>
                    <a:pt x="3400" y="8345"/>
                    <a:pt x="3387" y="8345"/>
                  </a:cubicBezTo>
                  <a:cubicBezTo>
                    <a:pt x="3371" y="8345"/>
                    <a:pt x="3356" y="8345"/>
                    <a:pt x="3341" y="8345"/>
                  </a:cubicBezTo>
                  <a:cubicBezTo>
                    <a:pt x="3266" y="8345"/>
                    <a:pt x="3204" y="8356"/>
                    <a:pt x="3122" y="8492"/>
                  </a:cubicBezTo>
                  <a:cubicBezTo>
                    <a:pt x="3097" y="8446"/>
                    <a:pt x="3060" y="8426"/>
                    <a:pt x="3016" y="8426"/>
                  </a:cubicBezTo>
                  <a:cubicBezTo>
                    <a:pt x="2750" y="8426"/>
                    <a:pt x="2222" y="9162"/>
                    <a:pt x="2453" y="9338"/>
                  </a:cubicBezTo>
                  <a:lnTo>
                    <a:pt x="2453" y="9291"/>
                  </a:lnTo>
                  <a:cubicBezTo>
                    <a:pt x="2453" y="9291"/>
                    <a:pt x="2468" y="9341"/>
                    <a:pt x="2527" y="9341"/>
                  </a:cubicBezTo>
                  <a:cubicBezTo>
                    <a:pt x="2536" y="9341"/>
                    <a:pt x="2545" y="9340"/>
                    <a:pt x="2555" y="9338"/>
                  </a:cubicBezTo>
                  <a:lnTo>
                    <a:pt x="2555" y="9338"/>
                  </a:lnTo>
                  <a:cubicBezTo>
                    <a:pt x="2295" y="9811"/>
                    <a:pt x="1998" y="10072"/>
                    <a:pt x="1385" y="10564"/>
                  </a:cubicBezTo>
                  <a:cubicBezTo>
                    <a:pt x="1328" y="10615"/>
                    <a:pt x="1366" y="10685"/>
                    <a:pt x="1518" y="10685"/>
                  </a:cubicBezTo>
                  <a:cubicBezTo>
                    <a:pt x="1613" y="10685"/>
                    <a:pt x="1753" y="10658"/>
                    <a:pt x="1942" y="10583"/>
                  </a:cubicBezTo>
                  <a:lnTo>
                    <a:pt x="1942" y="10583"/>
                  </a:lnTo>
                  <a:cubicBezTo>
                    <a:pt x="2147" y="10954"/>
                    <a:pt x="818" y="11038"/>
                    <a:pt x="1552" y="11298"/>
                  </a:cubicBezTo>
                  <a:cubicBezTo>
                    <a:pt x="1599" y="11354"/>
                    <a:pt x="1468" y="11363"/>
                    <a:pt x="1543" y="11530"/>
                  </a:cubicBezTo>
                  <a:cubicBezTo>
                    <a:pt x="1552" y="11530"/>
                    <a:pt x="1496" y="11549"/>
                    <a:pt x="1487" y="11605"/>
                  </a:cubicBezTo>
                  <a:cubicBezTo>
                    <a:pt x="1488" y="11603"/>
                    <a:pt x="1489" y="11602"/>
                    <a:pt x="1489" y="11602"/>
                  </a:cubicBezTo>
                  <a:cubicBezTo>
                    <a:pt x="1491" y="11602"/>
                    <a:pt x="1476" y="11662"/>
                    <a:pt x="1533" y="11679"/>
                  </a:cubicBezTo>
                  <a:cubicBezTo>
                    <a:pt x="1496" y="11710"/>
                    <a:pt x="1464" y="11723"/>
                    <a:pt x="1437" y="11723"/>
                  </a:cubicBezTo>
                  <a:cubicBezTo>
                    <a:pt x="1305" y="11723"/>
                    <a:pt x="1280" y="11422"/>
                    <a:pt x="1190" y="11422"/>
                  </a:cubicBezTo>
                  <a:cubicBezTo>
                    <a:pt x="1148" y="11422"/>
                    <a:pt x="1092" y="11487"/>
                    <a:pt x="1004" y="11679"/>
                  </a:cubicBezTo>
                  <a:cubicBezTo>
                    <a:pt x="1004" y="11577"/>
                    <a:pt x="951" y="11537"/>
                    <a:pt x="873" y="11537"/>
                  </a:cubicBezTo>
                  <a:cubicBezTo>
                    <a:pt x="725" y="11537"/>
                    <a:pt x="488" y="11684"/>
                    <a:pt x="372" y="11818"/>
                  </a:cubicBezTo>
                  <a:lnTo>
                    <a:pt x="372" y="11828"/>
                  </a:lnTo>
                  <a:cubicBezTo>
                    <a:pt x="289" y="11837"/>
                    <a:pt x="149" y="11930"/>
                    <a:pt x="168" y="12218"/>
                  </a:cubicBezTo>
                  <a:cubicBezTo>
                    <a:pt x="158" y="12236"/>
                    <a:pt x="56" y="12181"/>
                    <a:pt x="1" y="12385"/>
                  </a:cubicBezTo>
                  <a:cubicBezTo>
                    <a:pt x="56" y="12339"/>
                    <a:pt x="121" y="12301"/>
                    <a:pt x="177" y="12264"/>
                  </a:cubicBezTo>
                  <a:cubicBezTo>
                    <a:pt x="188" y="12298"/>
                    <a:pt x="253" y="12324"/>
                    <a:pt x="339" y="12324"/>
                  </a:cubicBezTo>
                  <a:cubicBezTo>
                    <a:pt x="396" y="12324"/>
                    <a:pt x="463" y="12313"/>
                    <a:pt x="530" y="12283"/>
                  </a:cubicBezTo>
                  <a:cubicBezTo>
                    <a:pt x="556" y="12287"/>
                    <a:pt x="583" y="12289"/>
                    <a:pt x="611" y="12289"/>
                  </a:cubicBezTo>
                  <a:cubicBezTo>
                    <a:pt x="768" y="12289"/>
                    <a:pt x="955" y="12228"/>
                    <a:pt x="1138" y="12228"/>
                  </a:cubicBezTo>
                  <a:cubicBezTo>
                    <a:pt x="1190" y="12228"/>
                    <a:pt x="1241" y="12233"/>
                    <a:pt x="1292" y="12246"/>
                  </a:cubicBezTo>
                  <a:cubicBezTo>
                    <a:pt x="1162" y="12534"/>
                    <a:pt x="446" y="12515"/>
                    <a:pt x="279" y="13045"/>
                  </a:cubicBezTo>
                  <a:lnTo>
                    <a:pt x="298" y="13035"/>
                  </a:lnTo>
                  <a:lnTo>
                    <a:pt x="298" y="13035"/>
                  </a:lnTo>
                  <a:cubicBezTo>
                    <a:pt x="384" y="13079"/>
                    <a:pt x="245" y="13243"/>
                    <a:pt x="421" y="13243"/>
                  </a:cubicBezTo>
                  <a:cubicBezTo>
                    <a:pt x="434" y="13243"/>
                    <a:pt x="448" y="13242"/>
                    <a:pt x="465" y="13240"/>
                  </a:cubicBezTo>
                  <a:lnTo>
                    <a:pt x="465" y="13240"/>
                  </a:lnTo>
                  <a:cubicBezTo>
                    <a:pt x="426" y="13372"/>
                    <a:pt x="450" y="13414"/>
                    <a:pt x="499" y="13414"/>
                  </a:cubicBezTo>
                  <a:cubicBezTo>
                    <a:pt x="583" y="13414"/>
                    <a:pt x="739" y="13293"/>
                    <a:pt x="776" y="13293"/>
                  </a:cubicBezTo>
                  <a:cubicBezTo>
                    <a:pt x="784" y="13293"/>
                    <a:pt x="787" y="13299"/>
                    <a:pt x="781" y="13314"/>
                  </a:cubicBezTo>
                  <a:cubicBezTo>
                    <a:pt x="703" y="13482"/>
                    <a:pt x="775" y="13538"/>
                    <a:pt x="911" y="13538"/>
                  </a:cubicBezTo>
                  <a:cubicBezTo>
                    <a:pt x="1068" y="13538"/>
                    <a:pt x="1311" y="13463"/>
                    <a:pt x="1506" y="13398"/>
                  </a:cubicBezTo>
                  <a:lnTo>
                    <a:pt x="1506" y="13398"/>
                  </a:lnTo>
                  <a:cubicBezTo>
                    <a:pt x="1459" y="13435"/>
                    <a:pt x="1097" y="13472"/>
                    <a:pt x="1236" y="13676"/>
                  </a:cubicBezTo>
                  <a:cubicBezTo>
                    <a:pt x="1199" y="13723"/>
                    <a:pt x="874" y="13649"/>
                    <a:pt x="1032" y="13881"/>
                  </a:cubicBezTo>
                  <a:cubicBezTo>
                    <a:pt x="596" y="14029"/>
                    <a:pt x="639" y="14120"/>
                    <a:pt x="898" y="14120"/>
                  </a:cubicBezTo>
                  <a:cubicBezTo>
                    <a:pt x="1192" y="14120"/>
                    <a:pt x="1762" y="14004"/>
                    <a:pt x="2230" y="13723"/>
                  </a:cubicBezTo>
                  <a:lnTo>
                    <a:pt x="2230" y="13723"/>
                  </a:lnTo>
                  <a:cubicBezTo>
                    <a:pt x="2342" y="13732"/>
                    <a:pt x="1115" y="14225"/>
                    <a:pt x="1719" y="14290"/>
                  </a:cubicBezTo>
                  <a:cubicBezTo>
                    <a:pt x="1613" y="14290"/>
                    <a:pt x="1464" y="14597"/>
                    <a:pt x="1706" y="14597"/>
                  </a:cubicBezTo>
                  <a:cubicBezTo>
                    <a:pt x="1739" y="14597"/>
                    <a:pt x="1781" y="14591"/>
                    <a:pt x="1831" y="14578"/>
                  </a:cubicBezTo>
                  <a:cubicBezTo>
                    <a:pt x="1961" y="14438"/>
                    <a:pt x="2072" y="14475"/>
                    <a:pt x="2398" y="14410"/>
                  </a:cubicBezTo>
                  <a:cubicBezTo>
                    <a:pt x="2407" y="14429"/>
                    <a:pt x="2398" y="14420"/>
                    <a:pt x="2425" y="14448"/>
                  </a:cubicBezTo>
                  <a:cubicBezTo>
                    <a:pt x="2226" y="14602"/>
                    <a:pt x="2212" y="14661"/>
                    <a:pt x="2301" y="14661"/>
                  </a:cubicBezTo>
                  <a:cubicBezTo>
                    <a:pt x="2484" y="14661"/>
                    <a:pt x="3103" y="14409"/>
                    <a:pt x="3410" y="14234"/>
                  </a:cubicBezTo>
                  <a:cubicBezTo>
                    <a:pt x="3466" y="14268"/>
                    <a:pt x="3509" y="14281"/>
                    <a:pt x="3547" y="14281"/>
                  </a:cubicBezTo>
                  <a:cubicBezTo>
                    <a:pt x="3654" y="14281"/>
                    <a:pt x="3720" y="14175"/>
                    <a:pt x="3912" y="14141"/>
                  </a:cubicBezTo>
                  <a:cubicBezTo>
                    <a:pt x="3948" y="14167"/>
                    <a:pt x="3994" y="14184"/>
                    <a:pt x="4038" y="14184"/>
                  </a:cubicBezTo>
                  <a:cubicBezTo>
                    <a:pt x="4119" y="14184"/>
                    <a:pt x="4190" y="14127"/>
                    <a:pt x="4172" y="13964"/>
                  </a:cubicBezTo>
                  <a:cubicBezTo>
                    <a:pt x="4193" y="13946"/>
                    <a:pt x="4214" y="13939"/>
                    <a:pt x="4236" y="13939"/>
                  </a:cubicBezTo>
                  <a:cubicBezTo>
                    <a:pt x="4321" y="13939"/>
                    <a:pt x="4406" y="14053"/>
                    <a:pt x="4469" y="14053"/>
                  </a:cubicBezTo>
                  <a:cubicBezTo>
                    <a:pt x="4495" y="14053"/>
                    <a:pt x="4518" y="14033"/>
                    <a:pt x="4534" y="13974"/>
                  </a:cubicBezTo>
                  <a:cubicBezTo>
                    <a:pt x="4432" y="13732"/>
                    <a:pt x="5036" y="13816"/>
                    <a:pt x="5055" y="13416"/>
                  </a:cubicBezTo>
                  <a:cubicBezTo>
                    <a:pt x="5067" y="13422"/>
                    <a:pt x="5086" y="13424"/>
                    <a:pt x="5109" y="13424"/>
                  </a:cubicBezTo>
                  <a:cubicBezTo>
                    <a:pt x="5331" y="13424"/>
                    <a:pt x="5988" y="13196"/>
                    <a:pt x="5937" y="12952"/>
                  </a:cubicBezTo>
                  <a:cubicBezTo>
                    <a:pt x="6132" y="12785"/>
                    <a:pt x="6483" y="12951"/>
                    <a:pt x="6660" y="12501"/>
                  </a:cubicBezTo>
                  <a:lnTo>
                    <a:pt x="6660" y="12501"/>
                  </a:lnTo>
                  <a:cubicBezTo>
                    <a:pt x="6661" y="12501"/>
                    <a:pt x="6661" y="12501"/>
                    <a:pt x="6662" y="12501"/>
                  </a:cubicBezTo>
                  <a:cubicBezTo>
                    <a:pt x="6682" y="12501"/>
                    <a:pt x="6743" y="12480"/>
                    <a:pt x="6653" y="12376"/>
                  </a:cubicBezTo>
                  <a:cubicBezTo>
                    <a:pt x="6662" y="12357"/>
                    <a:pt x="6662" y="12366"/>
                    <a:pt x="6709" y="12311"/>
                  </a:cubicBezTo>
                  <a:cubicBezTo>
                    <a:pt x="6898" y="12219"/>
                    <a:pt x="7138" y="12178"/>
                    <a:pt x="7404" y="12178"/>
                  </a:cubicBezTo>
                  <a:cubicBezTo>
                    <a:pt x="7515" y="12178"/>
                    <a:pt x="7631" y="12185"/>
                    <a:pt x="7749" y="12199"/>
                  </a:cubicBezTo>
                  <a:cubicBezTo>
                    <a:pt x="7763" y="12203"/>
                    <a:pt x="7775" y="12204"/>
                    <a:pt x="7786" y="12204"/>
                  </a:cubicBezTo>
                  <a:cubicBezTo>
                    <a:pt x="7836" y="12204"/>
                    <a:pt x="7872" y="12168"/>
                    <a:pt x="7963" y="12069"/>
                  </a:cubicBezTo>
                  <a:lnTo>
                    <a:pt x="7963" y="12069"/>
                  </a:lnTo>
                  <a:cubicBezTo>
                    <a:pt x="7944" y="12182"/>
                    <a:pt x="7954" y="12224"/>
                    <a:pt x="7983" y="12224"/>
                  </a:cubicBezTo>
                  <a:cubicBezTo>
                    <a:pt x="8054" y="12224"/>
                    <a:pt x="8238" y="11976"/>
                    <a:pt x="8390" y="11930"/>
                  </a:cubicBezTo>
                  <a:cubicBezTo>
                    <a:pt x="8532" y="11966"/>
                    <a:pt x="8829" y="12034"/>
                    <a:pt x="9057" y="12034"/>
                  </a:cubicBezTo>
                  <a:cubicBezTo>
                    <a:pt x="9353" y="12034"/>
                    <a:pt x="9534" y="11920"/>
                    <a:pt x="9115" y="11475"/>
                  </a:cubicBezTo>
                  <a:cubicBezTo>
                    <a:pt x="9106" y="11456"/>
                    <a:pt x="9068" y="11409"/>
                    <a:pt x="9133" y="11400"/>
                  </a:cubicBezTo>
                  <a:cubicBezTo>
                    <a:pt x="9162" y="11430"/>
                    <a:pt x="9184" y="11443"/>
                    <a:pt x="9203" y="11443"/>
                  </a:cubicBezTo>
                  <a:cubicBezTo>
                    <a:pt x="9304" y="11443"/>
                    <a:pt x="9310" y="11077"/>
                    <a:pt x="9552" y="10796"/>
                  </a:cubicBezTo>
                  <a:cubicBezTo>
                    <a:pt x="9709" y="10676"/>
                    <a:pt x="9542" y="10518"/>
                    <a:pt x="9598" y="10230"/>
                  </a:cubicBezTo>
                  <a:cubicBezTo>
                    <a:pt x="9812" y="10016"/>
                    <a:pt x="9682" y="9895"/>
                    <a:pt x="9923" y="9486"/>
                  </a:cubicBezTo>
                  <a:cubicBezTo>
                    <a:pt x="10063" y="9449"/>
                    <a:pt x="10155" y="8316"/>
                    <a:pt x="9654" y="7851"/>
                  </a:cubicBezTo>
                  <a:cubicBezTo>
                    <a:pt x="9663" y="7805"/>
                    <a:pt x="9635" y="7749"/>
                    <a:pt x="9747" y="7665"/>
                  </a:cubicBezTo>
                  <a:cubicBezTo>
                    <a:pt x="9747" y="7714"/>
                    <a:pt x="9789" y="7733"/>
                    <a:pt x="9837" y="7733"/>
                  </a:cubicBezTo>
                  <a:cubicBezTo>
                    <a:pt x="9944" y="7733"/>
                    <a:pt x="10078" y="7635"/>
                    <a:pt x="9821" y="7545"/>
                  </a:cubicBezTo>
                  <a:cubicBezTo>
                    <a:pt x="10016" y="7043"/>
                    <a:pt x="9505" y="6653"/>
                    <a:pt x="9542" y="6039"/>
                  </a:cubicBezTo>
                  <a:cubicBezTo>
                    <a:pt x="9644" y="5770"/>
                    <a:pt x="9106" y="5779"/>
                    <a:pt x="9329" y="5389"/>
                  </a:cubicBezTo>
                  <a:lnTo>
                    <a:pt x="9329" y="5389"/>
                  </a:lnTo>
                  <a:cubicBezTo>
                    <a:pt x="9370" y="5430"/>
                    <a:pt x="9509" y="5496"/>
                    <a:pt x="9633" y="5496"/>
                  </a:cubicBezTo>
                  <a:cubicBezTo>
                    <a:pt x="9733" y="5496"/>
                    <a:pt x="9823" y="5452"/>
                    <a:pt x="9840" y="5315"/>
                  </a:cubicBezTo>
                  <a:cubicBezTo>
                    <a:pt x="9843" y="5315"/>
                    <a:pt x="9846" y="5315"/>
                    <a:pt x="9849" y="5315"/>
                  </a:cubicBezTo>
                  <a:cubicBezTo>
                    <a:pt x="10376" y="5315"/>
                    <a:pt x="10167" y="4506"/>
                    <a:pt x="10611" y="4460"/>
                  </a:cubicBezTo>
                  <a:cubicBezTo>
                    <a:pt x="10651" y="4505"/>
                    <a:pt x="10695" y="4525"/>
                    <a:pt x="10738" y="4525"/>
                  </a:cubicBezTo>
                  <a:cubicBezTo>
                    <a:pt x="10875" y="4525"/>
                    <a:pt x="11016" y="4336"/>
                    <a:pt x="11094" y="4153"/>
                  </a:cubicBezTo>
                  <a:cubicBezTo>
                    <a:pt x="11409" y="3892"/>
                    <a:pt x="11317" y="2719"/>
                    <a:pt x="10733" y="2719"/>
                  </a:cubicBezTo>
                  <a:cubicBezTo>
                    <a:pt x="10611" y="2719"/>
                    <a:pt x="10469" y="2770"/>
                    <a:pt x="10304" y="2890"/>
                  </a:cubicBezTo>
                  <a:cubicBezTo>
                    <a:pt x="10564" y="2593"/>
                    <a:pt x="11168" y="2481"/>
                    <a:pt x="10388" y="1914"/>
                  </a:cubicBezTo>
                  <a:cubicBezTo>
                    <a:pt x="10378" y="1877"/>
                    <a:pt x="10174" y="1673"/>
                    <a:pt x="10128" y="1561"/>
                  </a:cubicBezTo>
                  <a:cubicBezTo>
                    <a:pt x="10146" y="1496"/>
                    <a:pt x="10248" y="1329"/>
                    <a:pt x="9970" y="1283"/>
                  </a:cubicBezTo>
                  <a:cubicBezTo>
                    <a:pt x="10183" y="651"/>
                    <a:pt x="9533" y="595"/>
                    <a:pt x="8873" y="576"/>
                  </a:cubicBezTo>
                  <a:cubicBezTo>
                    <a:pt x="8699" y="657"/>
                    <a:pt x="8467" y="851"/>
                    <a:pt x="8210" y="851"/>
                  </a:cubicBezTo>
                  <a:cubicBezTo>
                    <a:pt x="8138" y="851"/>
                    <a:pt x="8065" y="836"/>
                    <a:pt x="7991" y="799"/>
                  </a:cubicBezTo>
                  <a:cubicBezTo>
                    <a:pt x="8167" y="604"/>
                    <a:pt x="7842" y="493"/>
                    <a:pt x="7563" y="381"/>
                  </a:cubicBezTo>
                  <a:cubicBezTo>
                    <a:pt x="7537" y="206"/>
                    <a:pt x="7261" y="55"/>
                    <a:pt x="6995" y="55"/>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789950" y="2951700"/>
              <a:ext cx="36900" cy="36600"/>
            </a:xfrm>
            <a:custGeom>
              <a:avLst/>
              <a:gdLst/>
              <a:ahLst/>
              <a:cxnLst/>
              <a:rect l="l" t="t" r="r" b="b"/>
              <a:pathLst>
                <a:path w="1476" h="1464" extrusionOk="0">
                  <a:moveTo>
                    <a:pt x="1141" y="1"/>
                  </a:moveTo>
                  <a:cubicBezTo>
                    <a:pt x="843" y="1"/>
                    <a:pt x="0" y="1098"/>
                    <a:pt x="262" y="1463"/>
                  </a:cubicBezTo>
                  <a:cubicBezTo>
                    <a:pt x="271" y="1463"/>
                    <a:pt x="279" y="1463"/>
                    <a:pt x="287" y="1463"/>
                  </a:cubicBezTo>
                  <a:cubicBezTo>
                    <a:pt x="874" y="1463"/>
                    <a:pt x="1476" y="821"/>
                    <a:pt x="1238" y="106"/>
                  </a:cubicBezTo>
                  <a:cubicBezTo>
                    <a:pt x="1227" y="33"/>
                    <a:pt x="1192" y="1"/>
                    <a:pt x="1141"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753550" y="2827625"/>
              <a:ext cx="27650" cy="31500"/>
            </a:xfrm>
            <a:custGeom>
              <a:avLst/>
              <a:gdLst/>
              <a:ahLst/>
              <a:cxnLst/>
              <a:rect l="l" t="t" r="r" b="b"/>
              <a:pathLst>
                <a:path w="1106" h="1260" extrusionOk="0">
                  <a:moveTo>
                    <a:pt x="681" y="1"/>
                  </a:moveTo>
                  <a:cubicBezTo>
                    <a:pt x="0" y="1"/>
                    <a:pt x="495" y="1259"/>
                    <a:pt x="851" y="1259"/>
                  </a:cubicBezTo>
                  <a:cubicBezTo>
                    <a:pt x="963" y="1259"/>
                    <a:pt x="1062" y="1134"/>
                    <a:pt x="1105" y="805"/>
                  </a:cubicBezTo>
                  <a:cubicBezTo>
                    <a:pt x="1068" y="582"/>
                    <a:pt x="1077" y="201"/>
                    <a:pt x="761" y="6"/>
                  </a:cubicBezTo>
                  <a:cubicBezTo>
                    <a:pt x="733" y="2"/>
                    <a:pt x="706" y="1"/>
                    <a:pt x="681"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660625" y="2731350"/>
              <a:ext cx="46300" cy="28375"/>
            </a:xfrm>
            <a:custGeom>
              <a:avLst/>
              <a:gdLst/>
              <a:ahLst/>
              <a:cxnLst/>
              <a:rect l="l" t="t" r="r" b="b"/>
              <a:pathLst>
                <a:path w="1852" h="1135" extrusionOk="0">
                  <a:moveTo>
                    <a:pt x="1720" y="0"/>
                  </a:moveTo>
                  <a:cubicBezTo>
                    <a:pt x="1638" y="0"/>
                    <a:pt x="1496" y="95"/>
                    <a:pt x="1254" y="401"/>
                  </a:cubicBezTo>
                  <a:cubicBezTo>
                    <a:pt x="1143" y="642"/>
                    <a:pt x="0" y="661"/>
                    <a:pt x="762" y="1135"/>
                  </a:cubicBezTo>
                  <a:cubicBezTo>
                    <a:pt x="1041" y="847"/>
                    <a:pt x="1431" y="670"/>
                    <a:pt x="1812" y="243"/>
                  </a:cubicBezTo>
                  <a:cubicBezTo>
                    <a:pt x="1813" y="245"/>
                    <a:pt x="1814" y="247"/>
                    <a:pt x="1815" y="247"/>
                  </a:cubicBezTo>
                  <a:cubicBezTo>
                    <a:pt x="1828" y="247"/>
                    <a:pt x="1852" y="0"/>
                    <a:pt x="1720"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709675" y="2787850"/>
              <a:ext cx="14125" cy="14850"/>
            </a:xfrm>
            <a:custGeom>
              <a:avLst/>
              <a:gdLst/>
              <a:ahLst/>
              <a:cxnLst/>
              <a:rect l="l" t="t" r="r" b="b"/>
              <a:pathLst>
                <a:path w="565" h="594" extrusionOk="0">
                  <a:moveTo>
                    <a:pt x="514" y="1"/>
                  </a:moveTo>
                  <a:cubicBezTo>
                    <a:pt x="330" y="1"/>
                    <a:pt x="1" y="345"/>
                    <a:pt x="249" y="593"/>
                  </a:cubicBezTo>
                  <a:lnTo>
                    <a:pt x="268" y="566"/>
                  </a:lnTo>
                  <a:cubicBezTo>
                    <a:pt x="274" y="579"/>
                    <a:pt x="283" y="585"/>
                    <a:pt x="295" y="585"/>
                  </a:cubicBezTo>
                  <a:cubicBezTo>
                    <a:pt x="374" y="585"/>
                    <a:pt x="564" y="300"/>
                    <a:pt x="556" y="8"/>
                  </a:cubicBezTo>
                  <a:cubicBezTo>
                    <a:pt x="543" y="3"/>
                    <a:pt x="529" y="1"/>
                    <a:pt x="514"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1"/>
            <p:cNvSpPr/>
            <p:nvPr/>
          </p:nvSpPr>
          <p:spPr>
            <a:xfrm>
              <a:off x="709500" y="2866775"/>
              <a:ext cx="12900" cy="6950"/>
            </a:xfrm>
            <a:custGeom>
              <a:avLst/>
              <a:gdLst/>
              <a:ahLst/>
              <a:cxnLst/>
              <a:rect l="l" t="t" r="r" b="b"/>
              <a:pathLst>
                <a:path w="516" h="278" extrusionOk="0">
                  <a:moveTo>
                    <a:pt x="355" y="1"/>
                  </a:moveTo>
                  <a:cubicBezTo>
                    <a:pt x="204" y="1"/>
                    <a:pt x="1" y="180"/>
                    <a:pt x="259" y="180"/>
                  </a:cubicBezTo>
                  <a:cubicBezTo>
                    <a:pt x="277" y="180"/>
                    <a:pt x="298" y="179"/>
                    <a:pt x="321" y="177"/>
                  </a:cubicBezTo>
                  <a:lnTo>
                    <a:pt x="321" y="177"/>
                  </a:lnTo>
                  <a:cubicBezTo>
                    <a:pt x="304" y="234"/>
                    <a:pt x="355" y="278"/>
                    <a:pt x="405" y="278"/>
                  </a:cubicBezTo>
                  <a:cubicBezTo>
                    <a:pt x="461" y="278"/>
                    <a:pt x="515" y="220"/>
                    <a:pt x="461" y="56"/>
                  </a:cubicBezTo>
                  <a:cubicBezTo>
                    <a:pt x="439" y="16"/>
                    <a:pt x="399" y="1"/>
                    <a:pt x="355"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51"/>
          <p:cNvSpPr/>
          <p:nvPr/>
        </p:nvSpPr>
        <p:spPr>
          <a:xfrm>
            <a:off x="5704925" y="1447075"/>
            <a:ext cx="206100" cy="20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1"/>
          <p:cNvSpPr txBox="1"/>
          <p:nvPr/>
        </p:nvSpPr>
        <p:spPr>
          <a:xfrm flipH="1">
            <a:off x="5941725" y="1406975"/>
            <a:ext cx="2141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AUDIENCE 1</a:t>
            </a:r>
            <a:endParaRPr sz="2100" b="1">
              <a:solidFill>
                <a:schemeClr val="dk1"/>
              </a:solidFill>
              <a:latin typeface="Space Mono"/>
              <a:ea typeface="Space Mono"/>
              <a:cs typeface="Space Mono"/>
              <a:sym typeface="Space Mono"/>
            </a:endParaRPr>
          </a:p>
        </p:txBody>
      </p:sp>
      <p:sp>
        <p:nvSpPr>
          <p:cNvPr id="844" name="Google Shape;844;p51"/>
          <p:cNvSpPr txBox="1"/>
          <p:nvPr/>
        </p:nvSpPr>
        <p:spPr>
          <a:xfrm flipH="1">
            <a:off x="5941714" y="1684838"/>
            <a:ext cx="21417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p:txBody>
      </p:sp>
      <p:sp>
        <p:nvSpPr>
          <p:cNvPr id="845" name="Google Shape;845;p51"/>
          <p:cNvSpPr txBox="1"/>
          <p:nvPr/>
        </p:nvSpPr>
        <p:spPr>
          <a:xfrm flipH="1">
            <a:off x="5941725" y="2573662"/>
            <a:ext cx="2141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AUDIENCE 2</a:t>
            </a:r>
            <a:endParaRPr sz="2100" b="1">
              <a:solidFill>
                <a:schemeClr val="dk1"/>
              </a:solidFill>
              <a:latin typeface="Space Mono"/>
              <a:ea typeface="Space Mono"/>
              <a:cs typeface="Space Mono"/>
              <a:sym typeface="Space Mono"/>
            </a:endParaRPr>
          </a:p>
        </p:txBody>
      </p:sp>
      <p:sp>
        <p:nvSpPr>
          <p:cNvPr id="846" name="Google Shape;846;p51"/>
          <p:cNvSpPr txBox="1"/>
          <p:nvPr/>
        </p:nvSpPr>
        <p:spPr>
          <a:xfrm flipH="1">
            <a:off x="5941714" y="2851525"/>
            <a:ext cx="21417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Mercury is the smallest planet of them all</a:t>
            </a:r>
            <a:endParaRPr>
              <a:solidFill>
                <a:schemeClr val="dk1"/>
              </a:solidFill>
              <a:latin typeface="Manrope"/>
              <a:ea typeface="Manrope"/>
              <a:cs typeface="Manrope"/>
              <a:sym typeface="Manrope"/>
            </a:endParaRPr>
          </a:p>
        </p:txBody>
      </p:sp>
      <p:sp>
        <p:nvSpPr>
          <p:cNvPr id="847" name="Google Shape;847;p51"/>
          <p:cNvSpPr txBox="1"/>
          <p:nvPr/>
        </p:nvSpPr>
        <p:spPr>
          <a:xfrm flipH="1">
            <a:off x="5941725" y="3740362"/>
            <a:ext cx="2141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AUDIENCE 3</a:t>
            </a:r>
            <a:endParaRPr sz="2100" b="1">
              <a:solidFill>
                <a:schemeClr val="dk1"/>
              </a:solidFill>
              <a:latin typeface="Space Mono"/>
              <a:ea typeface="Space Mono"/>
              <a:cs typeface="Space Mono"/>
              <a:sym typeface="Space Mono"/>
            </a:endParaRPr>
          </a:p>
        </p:txBody>
      </p:sp>
      <p:sp>
        <p:nvSpPr>
          <p:cNvPr id="848" name="Google Shape;848;p51"/>
          <p:cNvSpPr txBox="1"/>
          <p:nvPr/>
        </p:nvSpPr>
        <p:spPr>
          <a:xfrm flipH="1">
            <a:off x="5941714" y="4018225"/>
            <a:ext cx="21417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849" name="Google Shape;849;p51"/>
          <p:cNvSpPr/>
          <p:nvPr/>
        </p:nvSpPr>
        <p:spPr>
          <a:xfrm>
            <a:off x="5704925" y="3780425"/>
            <a:ext cx="206100" cy="20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1"/>
          <p:cNvSpPr/>
          <p:nvPr/>
        </p:nvSpPr>
        <p:spPr>
          <a:xfrm>
            <a:off x="5704925" y="2613750"/>
            <a:ext cx="206100" cy="20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1"/>
          <p:cNvSpPr/>
          <p:nvPr/>
        </p:nvSpPr>
        <p:spPr>
          <a:xfrm>
            <a:off x="2401550" y="2145200"/>
            <a:ext cx="206100" cy="20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1"/>
          <p:cNvSpPr/>
          <p:nvPr/>
        </p:nvSpPr>
        <p:spPr>
          <a:xfrm>
            <a:off x="1635300" y="3361225"/>
            <a:ext cx="206100" cy="20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1"/>
          <p:cNvSpPr/>
          <p:nvPr/>
        </p:nvSpPr>
        <p:spPr>
          <a:xfrm>
            <a:off x="2852800" y="3693250"/>
            <a:ext cx="206100" cy="20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51"/>
          <p:cNvCxnSpPr>
            <a:stCxn id="842" idx="1"/>
            <a:endCxn id="851" idx="3"/>
          </p:cNvCxnSpPr>
          <p:nvPr/>
        </p:nvCxnSpPr>
        <p:spPr>
          <a:xfrm flipH="1">
            <a:off x="2607725" y="1550125"/>
            <a:ext cx="3097200" cy="698100"/>
          </a:xfrm>
          <a:prstGeom prst="bentConnector3">
            <a:avLst>
              <a:gd name="adj1" fmla="val 50001"/>
            </a:avLst>
          </a:prstGeom>
          <a:noFill/>
          <a:ln w="28575" cap="flat" cmpd="sng">
            <a:solidFill>
              <a:schemeClr val="dk1"/>
            </a:solidFill>
            <a:prstDash val="solid"/>
            <a:round/>
            <a:headEnd type="none" w="med" len="med"/>
            <a:tailEnd type="none" w="med" len="med"/>
          </a:ln>
        </p:spPr>
      </p:cxnSp>
      <p:cxnSp>
        <p:nvCxnSpPr>
          <p:cNvPr id="855" name="Google Shape;855;p51"/>
          <p:cNvCxnSpPr>
            <a:stCxn id="849" idx="1"/>
            <a:endCxn id="853" idx="3"/>
          </p:cNvCxnSpPr>
          <p:nvPr/>
        </p:nvCxnSpPr>
        <p:spPr>
          <a:xfrm rot="10800000">
            <a:off x="3058925" y="3796175"/>
            <a:ext cx="2646000" cy="873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856" name="Google Shape;856;p51"/>
          <p:cNvCxnSpPr>
            <a:endCxn id="850" idx="1"/>
          </p:cNvCxnSpPr>
          <p:nvPr/>
        </p:nvCxnSpPr>
        <p:spPr>
          <a:xfrm rot="10800000" flipH="1">
            <a:off x="1841525" y="2716800"/>
            <a:ext cx="3863400" cy="747600"/>
          </a:xfrm>
          <a:prstGeom prst="bentConnector3">
            <a:avLst>
              <a:gd name="adj1" fmla="val 50000"/>
            </a:avLst>
          </a:prstGeom>
          <a:noFill/>
          <a:ln w="28575" cap="flat" cmpd="sng">
            <a:solidFill>
              <a:schemeClr val="dk1"/>
            </a:solidFill>
            <a:prstDash val="solid"/>
            <a:round/>
            <a:headEnd type="none" w="med" len="med"/>
            <a:tailEnd type="none" w="med" len="med"/>
          </a:ln>
        </p:spPr>
      </p:cxnSp>
      <p:grpSp>
        <p:nvGrpSpPr>
          <p:cNvPr id="857" name="Google Shape;857;p51"/>
          <p:cNvGrpSpPr/>
          <p:nvPr/>
        </p:nvGrpSpPr>
        <p:grpSpPr>
          <a:xfrm>
            <a:off x="713221" y="575675"/>
            <a:ext cx="781553" cy="390854"/>
            <a:chOff x="12046488" y="2677600"/>
            <a:chExt cx="1514050" cy="757175"/>
          </a:xfrm>
        </p:grpSpPr>
        <p:sp>
          <p:nvSpPr>
            <p:cNvPr id="858" name="Google Shape;858;p51"/>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1"/>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1"/>
          <p:cNvGrpSpPr/>
          <p:nvPr/>
        </p:nvGrpSpPr>
        <p:grpSpPr>
          <a:xfrm>
            <a:off x="7236918" y="553568"/>
            <a:ext cx="1185312" cy="435070"/>
            <a:chOff x="10131650" y="1333725"/>
            <a:chExt cx="381350" cy="139975"/>
          </a:xfrm>
        </p:grpSpPr>
        <p:sp>
          <p:nvSpPr>
            <p:cNvPr id="861" name="Google Shape;861;p5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1"/>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9560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52"/>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CORE CUSTOMER AUDIENCE</a:t>
            </a:r>
            <a:endParaRPr/>
          </a:p>
        </p:txBody>
      </p:sp>
      <p:sp>
        <p:nvSpPr>
          <p:cNvPr id="869" name="Google Shape;869;p52"/>
          <p:cNvSpPr txBox="1"/>
          <p:nvPr/>
        </p:nvSpPr>
        <p:spPr>
          <a:xfrm flipH="1">
            <a:off x="950125" y="1264150"/>
            <a:ext cx="32025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AGE</a:t>
            </a:r>
            <a:endParaRPr sz="2100" b="1">
              <a:solidFill>
                <a:schemeClr val="dk1"/>
              </a:solidFill>
              <a:latin typeface="Space Mono"/>
              <a:ea typeface="Space Mono"/>
              <a:cs typeface="Space Mono"/>
              <a:sym typeface="Space Mono"/>
            </a:endParaRPr>
          </a:p>
        </p:txBody>
      </p:sp>
      <p:sp>
        <p:nvSpPr>
          <p:cNvPr id="870" name="Google Shape;870;p52"/>
          <p:cNvSpPr txBox="1"/>
          <p:nvPr/>
        </p:nvSpPr>
        <p:spPr>
          <a:xfrm>
            <a:off x="2790188" y="1964525"/>
            <a:ext cx="6873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26-35</a:t>
            </a:r>
            <a:endParaRPr>
              <a:solidFill>
                <a:schemeClr val="dk1"/>
              </a:solidFill>
              <a:latin typeface="Manrope"/>
              <a:ea typeface="Manrope"/>
              <a:cs typeface="Manrope"/>
              <a:sym typeface="Manrope"/>
            </a:endParaRPr>
          </a:p>
        </p:txBody>
      </p:sp>
      <p:sp>
        <p:nvSpPr>
          <p:cNvPr id="871" name="Google Shape;871;p52"/>
          <p:cNvSpPr txBox="1"/>
          <p:nvPr/>
        </p:nvSpPr>
        <p:spPr>
          <a:xfrm>
            <a:off x="2790188" y="2296875"/>
            <a:ext cx="6873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36-45</a:t>
            </a:r>
            <a:endParaRPr>
              <a:solidFill>
                <a:schemeClr val="dk1"/>
              </a:solidFill>
              <a:latin typeface="Manrope"/>
              <a:ea typeface="Manrope"/>
              <a:cs typeface="Manrope"/>
              <a:sym typeface="Manrope"/>
            </a:endParaRPr>
          </a:p>
        </p:txBody>
      </p:sp>
      <p:sp>
        <p:nvSpPr>
          <p:cNvPr id="872" name="Google Shape;872;p52"/>
          <p:cNvSpPr txBox="1"/>
          <p:nvPr/>
        </p:nvSpPr>
        <p:spPr>
          <a:xfrm>
            <a:off x="2790188" y="1632175"/>
            <a:ext cx="6873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18-25</a:t>
            </a:r>
            <a:endParaRPr>
              <a:solidFill>
                <a:schemeClr val="dk1"/>
              </a:solidFill>
              <a:latin typeface="Manrope"/>
              <a:ea typeface="Manrope"/>
              <a:cs typeface="Manrope"/>
              <a:sym typeface="Manrope"/>
            </a:endParaRPr>
          </a:p>
        </p:txBody>
      </p:sp>
      <p:sp>
        <p:nvSpPr>
          <p:cNvPr id="873" name="Google Shape;873;p52"/>
          <p:cNvSpPr txBox="1"/>
          <p:nvPr/>
        </p:nvSpPr>
        <p:spPr>
          <a:xfrm>
            <a:off x="2033725" y="1964525"/>
            <a:ext cx="5679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27%</a:t>
            </a:r>
            <a:endParaRPr b="1">
              <a:solidFill>
                <a:schemeClr val="dk1"/>
              </a:solidFill>
              <a:latin typeface="Manrope"/>
              <a:ea typeface="Manrope"/>
              <a:cs typeface="Manrope"/>
              <a:sym typeface="Manrope"/>
            </a:endParaRPr>
          </a:p>
        </p:txBody>
      </p:sp>
      <p:sp>
        <p:nvSpPr>
          <p:cNvPr id="874" name="Google Shape;874;p52"/>
          <p:cNvSpPr txBox="1"/>
          <p:nvPr/>
        </p:nvSpPr>
        <p:spPr>
          <a:xfrm>
            <a:off x="2033725" y="2296875"/>
            <a:ext cx="5679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18%</a:t>
            </a:r>
            <a:endParaRPr b="1">
              <a:solidFill>
                <a:schemeClr val="dk1"/>
              </a:solidFill>
              <a:latin typeface="Manrope"/>
              <a:ea typeface="Manrope"/>
              <a:cs typeface="Manrope"/>
              <a:sym typeface="Manrope"/>
            </a:endParaRPr>
          </a:p>
        </p:txBody>
      </p:sp>
      <p:sp>
        <p:nvSpPr>
          <p:cNvPr id="875" name="Google Shape;875;p52"/>
          <p:cNvSpPr txBox="1"/>
          <p:nvPr/>
        </p:nvSpPr>
        <p:spPr>
          <a:xfrm>
            <a:off x="2033725" y="1632175"/>
            <a:ext cx="5679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55%</a:t>
            </a:r>
            <a:endParaRPr b="1">
              <a:solidFill>
                <a:schemeClr val="dk1"/>
              </a:solidFill>
              <a:latin typeface="Manrope"/>
              <a:ea typeface="Manrope"/>
              <a:cs typeface="Manrope"/>
              <a:sym typeface="Manrope"/>
            </a:endParaRPr>
          </a:p>
        </p:txBody>
      </p:sp>
      <p:sp>
        <p:nvSpPr>
          <p:cNvPr id="876" name="Google Shape;876;p52"/>
          <p:cNvSpPr/>
          <p:nvPr/>
        </p:nvSpPr>
        <p:spPr>
          <a:xfrm flipH="1">
            <a:off x="1029329" y="1699975"/>
            <a:ext cx="876900" cy="876600"/>
          </a:xfrm>
          <a:prstGeom prst="blockArc">
            <a:avLst>
              <a:gd name="adj1" fmla="val 16196375"/>
              <a:gd name="adj2" fmla="val 34050"/>
              <a:gd name="adj3" fmla="val 25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2"/>
          <p:cNvSpPr/>
          <p:nvPr/>
        </p:nvSpPr>
        <p:spPr>
          <a:xfrm flipH="1">
            <a:off x="1029329" y="1699975"/>
            <a:ext cx="876900" cy="876600"/>
          </a:xfrm>
          <a:prstGeom prst="blockArc">
            <a:avLst>
              <a:gd name="adj1" fmla="val 3967139"/>
              <a:gd name="adj2" fmla="val 16205744"/>
              <a:gd name="adj3" fmla="val 257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2"/>
          <p:cNvSpPr/>
          <p:nvPr/>
        </p:nvSpPr>
        <p:spPr>
          <a:xfrm flipH="1">
            <a:off x="1029329" y="1699975"/>
            <a:ext cx="876900" cy="876600"/>
          </a:xfrm>
          <a:prstGeom prst="blockArc">
            <a:avLst>
              <a:gd name="adj1" fmla="val 20663095"/>
              <a:gd name="adj2" fmla="val 4618247"/>
              <a:gd name="adj3" fmla="val 257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2"/>
          <p:cNvSpPr/>
          <p:nvPr/>
        </p:nvSpPr>
        <p:spPr>
          <a:xfrm>
            <a:off x="2584100" y="1705575"/>
            <a:ext cx="206100" cy="20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2"/>
          <p:cNvSpPr/>
          <p:nvPr/>
        </p:nvSpPr>
        <p:spPr>
          <a:xfrm>
            <a:off x="2584100" y="2370525"/>
            <a:ext cx="206100" cy="20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2"/>
          <p:cNvSpPr/>
          <p:nvPr/>
        </p:nvSpPr>
        <p:spPr>
          <a:xfrm>
            <a:off x="2584100" y="2038050"/>
            <a:ext cx="206100" cy="20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txBox="1"/>
          <p:nvPr/>
        </p:nvSpPr>
        <p:spPr>
          <a:xfrm flipH="1">
            <a:off x="4991375" y="1264150"/>
            <a:ext cx="32025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INTEREST</a:t>
            </a:r>
            <a:endParaRPr sz="2100" b="1">
              <a:solidFill>
                <a:schemeClr val="dk1"/>
              </a:solidFill>
              <a:latin typeface="Space Mono"/>
              <a:ea typeface="Space Mono"/>
              <a:cs typeface="Space Mono"/>
              <a:sym typeface="Space Mono"/>
            </a:endParaRPr>
          </a:p>
        </p:txBody>
      </p:sp>
      <p:sp>
        <p:nvSpPr>
          <p:cNvPr id="883" name="Google Shape;883;p52"/>
          <p:cNvSpPr txBox="1"/>
          <p:nvPr/>
        </p:nvSpPr>
        <p:spPr>
          <a:xfrm flipH="1">
            <a:off x="5836475" y="1654588"/>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EXERCISE</a:t>
            </a:r>
            <a:endParaRPr sz="2100" b="1">
              <a:solidFill>
                <a:schemeClr val="dk1"/>
              </a:solidFill>
              <a:latin typeface="Space Mono"/>
              <a:ea typeface="Space Mono"/>
              <a:cs typeface="Space Mono"/>
              <a:sym typeface="Space Mono"/>
            </a:endParaRPr>
          </a:p>
        </p:txBody>
      </p:sp>
      <p:sp>
        <p:nvSpPr>
          <p:cNvPr id="884" name="Google Shape;884;p52"/>
          <p:cNvSpPr txBox="1"/>
          <p:nvPr/>
        </p:nvSpPr>
        <p:spPr>
          <a:xfrm flipH="1">
            <a:off x="5836463" y="1932450"/>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885" name="Google Shape;885;p52"/>
          <p:cNvSpPr/>
          <p:nvPr/>
        </p:nvSpPr>
        <p:spPr>
          <a:xfrm flipH="1">
            <a:off x="5100713" y="17051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txBox="1"/>
          <p:nvPr/>
        </p:nvSpPr>
        <p:spPr>
          <a:xfrm flipH="1">
            <a:off x="5836475" y="2713850"/>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COOKING</a:t>
            </a:r>
            <a:endParaRPr sz="2100" b="1">
              <a:solidFill>
                <a:schemeClr val="dk1"/>
              </a:solidFill>
              <a:latin typeface="Space Mono"/>
              <a:ea typeface="Space Mono"/>
              <a:cs typeface="Space Mono"/>
              <a:sym typeface="Space Mono"/>
            </a:endParaRPr>
          </a:p>
        </p:txBody>
      </p:sp>
      <p:sp>
        <p:nvSpPr>
          <p:cNvPr id="887" name="Google Shape;887;p52"/>
          <p:cNvSpPr txBox="1"/>
          <p:nvPr/>
        </p:nvSpPr>
        <p:spPr>
          <a:xfrm flipH="1">
            <a:off x="5836463" y="2991713"/>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Earth is the only planet known to harbor life</a:t>
            </a:r>
            <a:endParaRPr>
              <a:solidFill>
                <a:schemeClr val="dk1"/>
              </a:solidFill>
              <a:latin typeface="Manrope"/>
              <a:ea typeface="Manrope"/>
              <a:cs typeface="Manrope"/>
              <a:sym typeface="Manrope"/>
            </a:endParaRPr>
          </a:p>
        </p:txBody>
      </p:sp>
      <p:sp>
        <p:nvSpPr>
          <p:cNvPr id="888" name="Google Shape;888;p52"/>
          <p:cNvSpPr/>
          <p:nvPr/>
        </p:nvSpPr>
        <p:spPr>
          <a:xfrm flipH="1">
            <a:off x="5100713" y="27644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txBox="1"/>
          <p:nvPr/>
        </p:nvSpPr>
        <p:spPr>
          <a:xfrm flipH="1">
            <a:off x="5836475" y="3773113"/>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CLOTHING</a:t>
            </a:r>
            <a:endParaRPr sz="2100" b="1">
              <a:solidFill>
                <a:schemeClr val="dk1"/>
              </a:solidFill>
              <a:latin typeface="Space Mono"/>
              <a:ea typeface="Space Mono"/>
              <a:cs typeface="Space Mono"/>
              <a:sym typeface="Space Mono"/>
            </a:endParaRPr>
          </a:p>
        </p:txBody>
      </p:sp>
      <p:sp>
        <p:nvSpPr>
          <p:cNvPr id="890" name="Google Shape;890;p52"/>
          <p:cNvSpPr txBox="1"/>
          <p:nvPr/>
        </p:nvSpPr>
        <p:spPr>
          <a:xfrm flipH="1">
            <a:off x="5836463" y="4050975"/>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891" name="Google Shape;891;p52"/>
          <p:cNvSpPr/>
          <p:nvPr/>
        </p:nvSpPr>
        <p:spPr>
          <a:xfrm flipH="1">
            <a:off x="5100713" y="38237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txBox="1"/>
          <p:nvPr/>
        </p:nvSpPr>
        <p:spPr>
          <a:xfrm flipH="1">
            <a:off x="950125" y="2952000"/>
            <a:ext cx="32025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SOCIAL NETWORK USE</a:t>
            </a:r>
            <a:endParaRPr sz="2100" b="1">
              <a:solidFill>
                <a:schemeClr val="dk1"/>
              </a:solidFill>
              <a:latin typeface="Space Mono"/>
              <a:ea typeface="Space Mono"/>
              <a:cs typeface="Space Mono"/>
              <a:sym typeface="Space Mono"/>
            </a:endParaRPr>
          </a:p>
        </p:txBody>
      </p:sp>
      <p:sp>
        <p:nvSpPr>
          <p:cNvPr id="893" name="Google Shape;893;p52"/>
          <p:cNvSpPr/>
          <p:nvPr/>
        </p:nvSpPr>
        <p:spPr>
          <a:xfrm>
            <a:off x="1114650" y="347871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rot="5400000" flipH="1">
            <a:off x="1029330" y="3393465"/>
            <a:ext cx="687600" cy="687600"/>
          </a:xfrm>
          <a:prstGeom prst="blockArc">
            <a:avLst>
              <a:gd name="adj1" fmla="val 7914150"/>
              <a:gd name="adj2" fmla="val 21570494"/>
              <a:gd name="adj3" fmla="val 1957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txBox="1"/>
          <p:nvPr/>
        </p:nvSpPr>
        <p:spPr>
          <a:xfrm>
            <a:off x="1029325" y="4149925"/>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68%</a:t>
            </a:r>
            <a:endParaRPr b="1">
              <a:solidFill>
                <a:schemeClr val="dk1"/>
              </a:solidFill>
              <a:latin typeface="Manrope"/>
              <a:ea typeface="Manrope"/>
              <a:cs typeface="Manrope"/>
              <a:sym typeface="Manrope"/>
            </a:endParaRPr>
          </a:p>
        </p:txBody>
      </p:sp>
      <p:sp>
        <p:nvSpPr>
          <p:cNvPr id="896" name="Google Shape;896;p52"/>
          <p:cNvSpPr txBox="1"/>
          <p:nvPr/>
        </p:nvSpPr>
        <p:spPr>
          <a:xfrm>
            <a:off x="1029325" y="4354500"/>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Instagram</a:t>
            </a:r>
            <a:endParaRPr>
              <a:solidFill>
                <a:schemeClr val="dk1"/>
              </a:solidFill>
              <a:latin typeface="Manrope"/>
              <a:ea typeface="Manrope"/>
              <a:cs typeface="Manrope"/>
              <a:sym typeface="Manrope"/>
            </a:endParaRPr>
          </a:p>
        </p:txBody>
      </p:sp>
      <p:sp>
        <p:nvSpPr>
          <p:cNvPr id="897" name="Google Shape;897;p52"/>
          <p:cNvSpPr/>
          <p:nvPr/>
        </p:nvSpPr>
        <p:spPr>
          <a:xfrm>
            <a:off x="3638500" y="347871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rot="5400000" flipH="1">
            <a:off x="3553180" y="3393465"/>
            <a:ext cx="687600" cy="687600"/>
          </a:xfrm>
          <a:prstGeom prst="blockArc">
            <a:avLst>
              <a:gd name="adj1" fmla="val 16902681"/>
              <a:gd name="adj2" fmla="val 21570494"/>
              <a:gd name="adj3" fmla="val 1957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txBox="1"/>
          <p:nvPr/>
        </p:nvSpPr>
        <p:spPr>
          <a:xfrm>
            <a:off x="3553175" y="4149925"/>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21%</a:t>
            </a:r>
            <a:endParaRPr b="1">
              <a:solidFill>
                <a:schemeClr val="dk1"/>
              </a:solidFill>
              <a:latin typeface="Manrope"/>
              <a:ea typeface="Manrope"/>
              <a:cs typeface="Manrope"/>
              <a:sym typeface="Manrope"/>
            </a:endParaRPr>
          </a:p>
        </p:txBody>
      </p:sp>
      <p:sp>
        <p:nvSpPr>
          <p:cNvPr id="900" name="Google Shape;900;p52"/>
          <p:cNvSpPr txBox="1"/>
          <p:nvPr/>
        </p:nvSpPr>
        <p:spPr>
          <a:xfrm>
            <a:off x="3553175" y="4354500"/>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Tik tok</a:t>
            </a:r>
            <a:endParaRPr>
              <a:solidFill>
                <a:schemeClr val="dk1"/>
              </a:solidFill>
              <a:latin typeface="Manrope"/>
              <a:ea typeface="Manrope"/>
              <a:cs typeface="Manrope"/>
              <a:sym typeface="Manrope"/>
            </a:endParaRPr>
          </a:p>
        </p:txBody>
      </p:sp>
      <p:sp>
        <p:nvSpPr>
          <p:cNvPr id="901" name="Google Shape;901;p52"/>
          <p:cNvSpPr/>
          <p:nvPr/>
        </p:nvSpPr>
        <p:spPr>
          <a:xfrm>
            <a:off x="2376575" y="347871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rot="5400000" flipH="1">
            <a:off x="2291255" y="3393465"/>
            <a:ext cx="687600" cy="687600"/>
          </a:xfrm>
          <a:prstGeom prst="blockArc">
            <a:avLst>
              <a:gd name="adj1" fmla="val 13904646"/>
              <a:gd name="adj2" fmla="val 21570494"/>
              <a:gd name="adj3" fmla="val 19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txBox="1"/>
          <p:nvPr/>
        </p:nvSpPr>
        <p:spPr>
          <a:xfrm>
            <a:off x="2291250" y="4149925"/>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32%</a:t>
            </a:r>
            <a:endParaRPr b="1">
              <a:solidFill>
                <a:schemeClr val="dk1"/>
              </a:solidFill>
              <a:latin typeface="Manrope"/>
              <a:ea typeface="Manrope"/>
              <a:cs typeface="Manrope"/>
              <a:sym typeface="Manrope"/>
            </a:endParaRPr>
          </a:p>
        </p:txBody>
      </p:sp>
      <p:sp>
        <p:nvSpPr>
          <p:cNvPr id="904" name="Google Shape;904;p52"/>
          <p:cNvSpPr txBox="1"/>
          <p:nvPr/>
        </p:nvSpPr>
        <p:spPr>
          <a:xfrm>
            <a:off x="2291250" y="4354500"/>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Facebook</a:t>
            </a:r>
            <a:endParaRPr>
              <a:solidFill>
                <a:schemeClr val="dk1"/>
              </a:solidFill>
              <a:latin typeface="Manrope"/>
              <a:ea typeface="Manrope"/>
              <a:cs typeface="Manrope"/>
              <a:sym typeface="Manrope"/>
            </a:endParaRPr>
          </a:p>
        </p:txBody>
      </p:sp>
      <p:grpSp>
        <p:nvGrpSpPr>
          <p:cNvPr id="905" name="Google Shape;905;p52"/>
          <p:cNvGrpSpPr/>
          <p:nvPr/>
        </p:nvGrpSpPr>
        <p:grpSpPr>
          <a:xfrm>
            <a:off x="5250698" y="4042163"/>
            <a:ext cx="402356" cy="265363"/>
            <a:chOff x="14306050" y="1432775"/>
            <a:chExt cx="431250" cy="288000"/>
          </a:xfrm>
        </p:grpSpPr>
        <p:sp>
          <p:nvSpPr>
            <p:cNvPr id="906" name="Google Shape;906;p52"/>
            <p:cNvSpPr/>
            <p:nvPr/>
          </p:nvSpPr>
          <p:spPr>
            <a:xfrm>
              <a:off x="14641775" y="1612950"/>
              <a:ext cx="82500" cy="28250"/>
            </a:xfrm>
            <a:custGeom>
              <a:avLst/>
              <a:gdLst/>
              <a:ahLst/>
              <a:cxnLst/>
              <a:rect l="l" t="t" r="r" b="b"/>
              <a:pathLst>
                <a:path w="3300" h="1130" extrusionOk="0">
                  <a:moveTo>
                    <a:pt x="0" y="0"/>
                  </a:moveTo>
                  <a:lnTo>
                    <a:pt x="0" y="1129"/>
                  </a:lnTo>
                  <a:lnTo>
                    <a:pt x="3300" y="1129"/>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14343675" y="1432775"/>
              <a:ext cx="63700" cy="67325"/>
            </a:xfrm>
            <a:custGeom>
              <a:avLst/>
              <a:gdLst/>
              <a:ahLst/>
              <a:cxnLst/>
              <a:rect l="l" t="t" r="r" b="b"/>
              <a:pathLst>
                <a:path w="2548" h="2693" extrusionOk="0">
                  <a:moveTo>
                    <a:pt x="897" y="1"/>
                  </a:moveTo>
                  <a:cubicBezTo>
                    <a:pt x="666" y="1"/>
                    <a:pt x="463" y="174"/>
                    <a:pt x="405" y="406"/>
                  </a:cubicBezTo>
                  <a:lnTo>
                    <a:pt x="0" y="2692"/>
                  </a:lnTo>
                  <a:lnTo>
                    <a:pt x="2547" y="2692"/>
                  </a:lnTo>
                  <a:lnTo>
                    <a:pt x="2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1443267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1448332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1453397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1458462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14635275" y="1432775"/>
              <a:ext cx="63675" cy="67325"/>
            </a:xfrm>
            <a:custGeom>
              <a:avLst/>
              <a:gdLst/>
              <a:ahLst/>
              <a:cxnLst/>
              <a:rect l="l" t="t" r="r" b="b"/>
              <a:pathLst>
                <a:path w="2547" h="2693" extrusionOk="0">
                  <a:moveTo>
                    <a:pt x="0" y="1"/>
                  </a:moveTo>
                  <a:lnTo>
                    <a:pt x="0" y="2692"/>
                  </a:lnTo>
                  <a:lnTo>
                    <a:pt x="2547" y="2692"/>
                  </a:lnTo>
                  <a:lnTo>
                    <a:pt x="2142" y="406"/>
                  </a:lnTo>
                  <a:cubicBezTo>
                    <a:pt x="2084" y="174"/>
                    <a:pt x="1881"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14306050" y="1525400"/>
              <a:ext cx="431250" cy="195375"/>
            </a:xfrm>
            <a:custGeom>
              <a:avLst/>
              <a:gdLst/>
              <a:ahLst/>
              <a:cxnLst/>
              <a:rect l="l" t="t" r="r" b="b"/>
              <a:pathLst>
                <a:path w="17250" h="7815" extrusionOk="0">
                  <a:moveTo>
                    <a:pt x="1331" y="0"/>
                  </a:moveTo>
                  <a:lnTo>
                    <a:pt x="58" y="7207"/>
                  </a:lnTo>
                  <a:cubicBezTo>
                    <a:pt x="0" y="7525"/>
                    <a:pt x="232" y="7815"/>
                    <a:pt x="550" y="7815"/>
                  </a:cubicBezTo>
                  <a:lnTo>
                    <a:pt x="5123" y="7815"/>
                  </a:lnTo>
                  <a:cubicBezTo>
                    <a:pt x="6541" y="7815"/>
                    <a:pt x="7815" y="7149"/>
                    <a:pt x="8625" y="6078"/>
                  </a:cubicBezTo>
                  <a:cubicBezTo>
                    <a:pt x="9435" y="7149"/>
                    <a:pt x="10709" y="7815"/>
                    <a:pt x="12098" y="7815"/>
                  </a:cubicBezTo>
                  <a:lnTo>
                    <a:pt x="16700" y="7815"/>
                  </a:lnTo>
                  <a:cubicBezTo>
                    <a:pt x="17018" y="7815"/>
                    <a:pt x="17250" y="7525"/>
                    <a:pt x="17192" y="7207"/>
                  </a:cubicBezTo>
                  <a:lnTo>
                    <a:pt x="16903" y="5644"/>
                  </a:lnTo>
                  <a:lnTo>
                    <a:pt x="12937" y="5644"/>
                  </a:lnTo>
                  <a:cubicBezTo>
                    <a:pt x="12648" y="5644"/>
                    <a:pt x="12417" y="5413"/>
                    <a:pt x="12417" y="5152"/>
                  </a:cubicBezTo>
                  <a:lnTo>
                    <a:pt x="12417" y="2981"/>
                  </a:lnTo>
                  <a:cubicBezTo>
                    <a:pt x="12417" y="2721"/>
                    <a:pt x="12648" y="2489"/>
                    <a:pt x="12937" y="2489"/>
                  </a:cubicBezTo>
                  <a:lnTo>
                    <a:pt x="16353" y="2489"/>
                  </a:lnTo>
                  <a:lnTo>
                    <a:pt x="15890" y="0"/>
                  </a:lnTo>
                  <a:lnTo>
                    <a:pt x="9175" y="0"/>
                  </a:lnTo>
                  <a:lnTo>
                    <a:pt x="11201" y="2779"/>
                  </a:lnTo>
                  <a:cubicBezTo>
                    <a:pt x="11346" y="2981"/>
                    <a:pt x="11317" y="3300"/>
                    <a:pt x="11085" y="3473"/>
                  </a:cubicBezTo>
                  <a:cubicBezTo>
                    <a:pt x="10994" y="3542"/>
                    <a:pt x="10889" y="3574"/>
                    <a:pt x="10785" y="3574"/>
                  </a:cubicBezTo>
                  <a:cubicBezTo>
                    <a:pt x="10625" y="3574"/>
                    <a:pt x="10467" y="3498"/>
                    <a:pt x="10362" y="3358"/>
                  </a:cubicBezTo>
                  <a:lnTo>
                    <a:pt x="8625" y="955"/>
                  </a:lnTo>
                  <a:lnTo>
                    <a:pt x="6860" y="3358"/>
                  </a:lnTo>
                  <a:cubicBezTo>
                    <a:pt x="6754" y="3498"/>
                    <a:pt x="6607" y="3574"/>
                    <a:pt x="6455" y="3574"/>
                  </a:cubicBezTo>
                  <a:cubicBezTo>
                    <a:pt x="6357" y="3574"/>
                    <a:pt x="6256" y="3542"/>
                    <a:pt x="6165" y="3473"/>
                  </a:cubicBezTo>
                  <a:cubicBezTo>
                    <a:pt x="5933" y="3300"/>
                    <a:pt x="5875" y="2981"/>
                    <a:pt x="6049" y="2779"/>
                  </a:cubicBezTo>
                  <a:lnTo>
                    <a:pt x="8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2"/>
          <p:cNvGrpSpPr/>
          <p:nvPr/>
        </p:nvGrpSpPr>
        <p:grpSpPr>
          <a:xfrm>
            <a:off x="5267839" y="1855168"/>
            <a:ext cx="368075" cy="402324"/>
            <a:chOff x="9751200" y="2528250"/>
            <a:chExt cx="397275" cy="429100"/>
          </a:xfrm>
        </p:grpSpPr>
        <p:sp>
          <p:nvSpPr>
            <p:cNvPr id="915" name="Google Shape;915;p52"/>
            <p:cNvSpPr/>
            <p:nvPr/>
          </p:nvSpPr>
          <p:spPr>
            <a:xfrm>
              <a:off x="9751200" y="2903775"/>
              <a:ext cx="397275" cy="53575"/>
            </a:xfrm>
            <a:custGeom>
              <a:avLst/>
              <a:gdLst/>
              <a:ahLst/>
              <a:cxnLst/>
              <a:rect l="l" t="t" r="r" b="b"/>
              <a:pathLst>
                <a:path w="15891" h="2143" extrusionOk="0">
                  <a:moveTo>
                    <a:pt x="377" y="1"/>
                  </a:moveTo>
                  <a:lnTo>
                    <a:pt x="59" y="1535"/>
                  </a:lnTo>
                  <a:cubicBezTo>
                    <a:pt x="1" y="1853"/>
                    <a:pt x="232" y="2143"/>
                    <a:pt x="551" y="2143"/>
                  </a:cubicBezTo>
                  <a:lnTo>
                    <a:pt x="15369" y="2143"/>
                  </a:lnTo>
                  <a:cubicBezTo>
                    <a:pt x="15659" y="2143"/>
                    <a:pt x="15890" y="1911"/>
                    <a:pt x="15890" y="1651"/>
                  </a:cubicBezTo>
                  <a:lnTo>
                    <a:pt x="158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9785925" y="2528250"/>
              <a:ext cx="133175" cy="114350"/>
            </a:xfrm>
            <a:custGeom>
              <a:avLst/>
              <a:gdLst/>
              <a:ahLst/>
              <a:cxnLst/>
              <a:rect l="l" t="t" r="r" b="b"/>
              <a:pathLst>
                <a:path w="5327" h="4574" extrusionOk="0">
                  <a:moveTo>
                    <a:pt x="493" y="1"/>
                  </a:moveTo>
                  <a:cubicBezTo>
                    <a:pt x="232" y="1"/>
                    <a:pt x="1" y="203"/>
                    <a:pt x="1" y="493"/>
                  </a:cubicBezTo>
                  <a:lnTo>
                    <a:pt x="1" y="4574"/>
                  </a:lnTo>
                  <a:lnTo>
                    <a:pt x="5326" y="4574"/>
                  </a:lnTo>
                  <a:lnTo>
                    <a:pt x="5326" y="493"/>
                  </a:lnTo>
                  <a:cubicBezTo>
                    <a:pt x="5326" y="203"/>
                    <a:pt x="5095" y="1"/>
                    <a:pt x="4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9785925" y="2667900"/>
              <a:ext cx="53575" cy="28250"/>
            </a:xfrm>
            <a:custGeom>
              <a:avLst/>
              <a:gdLst/>
              <a:ahLst/>
              <a:cxnLst/>
              <a:rect l="l" t="t" r="r" b="b"/>
              <a:pathLst>
                <a:path w="2143" h="1130" extrusionOk="0">
                  <a:moveTo>
                    <a:pt x="1" y="1"/>
                  </a:moveTo>
                  <a:lnTo>
                    <a:pt x="1" y="1129"/>
                  </a:lnTo>
                  <a:lnTo>
                    <a:pt x="2143" y="1129"/>
                  </a:lnTo>
                  <a:lnTo>
                    <a:pt x="2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9864800" y="2667900"/>
              <a:ext cx="54300" cy="28250"/>
            </a:xfrm>
            <a:custGeom>
              <a:avLst/>
              <a:gdLst/>
              <a:ahLst/>
              <a:cxnLst/>
              <a:rect l="l" t="t" r="r" b="b"/>
              <a:pathLst>
                <a:path w="2172" h="1130" extrusionOk="0">
                  <a:moveTo>
                    <a:pt x="1" y="1"/>
                  </a:moveTo>
                  <a:lnTo>
                    <a:pt x="1" y="1129"/>
                  </a:lnTo>
                  <a:lnTo>
                    <a:pt x="2171" y="1129"/>
                  </a:lnTo>
                  <a:lnTo>
                    <a:pt x="2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9785925" y="2721450"/>
              <a:ext cx="53575" cy="56450"/>
            </a:xfrm>
            <a:custGeom>
              <a:avLst/>
              <a:gdLst/>
              <a:ahLst/>
              <a:cxnLst/>
              <a:rect l="l" t="t" r="r" b="b"/>
              <a:pathLst>
                <a:path w="2143" h="2258" extrusionOk="0">
                  <a:moveTo>
                    <a:pt x="1" y="0"/>
                  </a:moveTo>
                  <a:lnTo>
                    <a:pt x="1" y="1332"/>
                  </a:lnTo>
                  <a:cubicBezTo>
                    <a:pt x="175" y="1708"/>
                    <a:pt x="956" y="2171"/>
                    <a:pt x="2143" y="2258"/>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9864800" y="2721450"/>
              <a:ext cx="54300" cy="56450"/>
            </a:xfrm>
            <a:custGeom>
              <a:avLst/>
              <a:gdLst/>
              <a:ahLst/>
              <a:cxnLst/>
              <a:rect l="l" t="t" r="r" b="b"/>
              <a:pathLst>
                <a:path w="2172" h="2258" extrusionOk="0">
                  <a:moveTo>
                    <a:pt x="1" y="0"/>
                  </a:moveTo>
                  <a:lnTo>
                    <a:pt x="1" y="2258"/>
                  </a:lnTo>
                  <a:cubicBezTo>
                    <a:pt x="1158" y="2171"/>
                    <a:pt x="1940" y="1766"/>
                    <a:pt x="2171" y="1390"/>
                  </a:cubicBezTo>
                  <a:lnTo>
                    <a:pt x="2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9764950" y="2772100"/>
              <a:ext cx="382075" cy="106375"/>
            </a:xfrm>
            <a:custGeom>
              <a:avLst/>
              <a:gdLst/>
              <a:ahLst/>
              <a:cxnLst/>
              <a:rect l="l" t="t" r="r" b="b"/>
              <a:pathLst>
                <a:path w="15283" h="4255" extrusionOk="0">
                  <a:moveTo>
                    <a:pt x="6947" y="0"/>
                  </a:moveTo>
                  <a:cubicBezTo>
                    <a:pt x="6356" y="844"/>
                    <a:pt x="4939" y="1275"/>
                    <a:pt x="3510" y="1275"/>
                  </a:cubicBezTo>
                  <a:cubicBezTo>
                    <a:pt x="2488" y="1275"/>
                    <a:pt x="1460" y="1055"/>
                    <a:pt x="724" y="608"/>
                  </a:cubicBezTo>
                  <a:cubicBezTo>
                    <a:pt x="522" y="1679"/>
                    <a:pt x="1" y="4255"/>
                    <a:pt x="1" y="4255"/>
                  </a:cubicBezTo>
                  <a:lnTo>
                    <a:pt x="15282" y="4255"/>
                  </a:lnTo>
                  <a:cubicBezTo>
                    <a:pt x="15080" y="2981"/>
                    <a:pt x="14153" y="1910"/>
                    <a:pt x="12851" y="1563"/>
                  </a:cubicBezTo>
                  <a:lnTo>
                    <a:pt x="11317" y="1158"/>
                  </a:lnTo>
                  <a:lnTo>
                    <a:pt x="9494" y="2981"/>
                  </a:lnTo>
                  <a:cubicBezTo>
                    <a:pt x="9392" y="3083"/>
                    <a:pt x="9262" y="3133"/>
                    <a:pt x="9132" y="3133"/>
                  </a:cubicBezTo>
                  <a:cubicBezTo>
                    <a:pt x="9002" y="3133"/>
                    <a:pt x="8871" y="3083"/>
                    <a:pt x="8770" y="2981"/>
                  </a:cubicBezTo>
                  <a:cubicBezTo>
                    <a:pt x="8568" y="2779"/>
                    <a:pt x="8568" y="2460"/>
                    <a:pt x="8770" y="2258"/>
                  </a:cubicBezTo>
                  <a:lnTo>
                    <a:pt x="10188" y="840"/>
                  </a:lnTo>
                  <a:lnTo>
                    <a:pt x="9233" y="608"/>
                  </a:lnTo>
                  <a:lnTo>
                    <a:pt x="7323" y="2489"/>
                  </a:lnTo>
                  <a:cubicBezTo>
                    <a:pt x="7222" y="2591"/>
                    <a:pt x="7091" y="2641"/>
                    <a:pt x="6961" y="2641"/>
                  </a:cubicBezTo>
                  <a:cubicBezTo>
                    <a:pt x="6831" y="2641"/>
                    <a:pt x="6701" y="2591"/>
                    <a:pt x="6599" y="2489"/>
                  </a:cubicBezTo>
                  <a:cubicBezTo>
                    <a:pt x="6426" y="2287"/>
                    <a:pt x="6426" y="1968"/>
                    <a:pt x="6599" y="1795"/>
                  </a:cubicBezTo>
                  <a:lnTo>
                    <a:pt x="8104" y="290"/>
                  </a:lnTo>
                  <a:cubicBezTo>
                    <a:pt x="7641" y="174"/>
                    <a:pt x="7265" y="58"/>
                    <a:pt x="6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2"/>
          <p:cNvGrpSpPr/>
          <p:nvPr/>
        </p:nvGrpSpPr>
        <p:grpSpPr>
          <a:xfrm>
            <a:off x="5250699" y="2923470"/>
            <a:ext cx="402355" cy="384231"/>
            <a:chOff x="11237475" y="2309125"/>
            <a:chExt cx="813825" cy="778425"/>
          </a:xfrm>
        </p:grpSpPr>
        <p:sp>
          <p:nvSpPr>
            <p:cNvPr id="923" name="Google Shape;923;p52"/>
            <p:cNvSpPr/>
            <p:nvPr/>
          </p:nvSpPr>
          <p:spPr>
            <a:xfrm>
              <a:off x="11409825" y="2475775"/>
              <a:ext cx="455300" cy="446350"/>
            </a:xfrm>
            <a:custGeom>
              <a:avLst/>
              <a:gdLst/>
              <a:ahLst/>
              <a:cxnLst/>
              <a:rect l="l" t="t" r="r" b="b"/>
              <a:pathLst>
                <a:path w="18212" h="17854" extrusionOk="0">
                  <a:moveTo>
                    <a:pt x="4586" y="1"/>
                  </a:moveTo>
                  <a:cubicBezTo>
                    <a:pt x="4115" y="1"/>
                    <a:pt x="3643" y="179"/>
                    <a:pt x="3285" y="537"/>
                  </a:cubicBezTo>
                  <a:lnTo>
                    <a:pt x="716" y="3139"/>
                  </a:lnTo>
                  <a:cubicBezTo>
                    <a:pt x="1" y="3822"/>
                    <a:pt x="1" y="4992"/>
                    <a:pt x="716" y="5708"/>
                  </a:cubicBezTo>
                  <a:lnTo>
                    <a:pt x="12326" y="17317"/>
                  </a:lnTo>
                  <a:cubicBezTo>
                    <a:pt x="12684" y="17675"/>
                    <a:pt x="13147" y="17854"/>
                    <a:pt x="13610" y="17854"/>
                  </a:cubicBezTo>
                  <a:cubicBezTo>
                    <a:pt x="14074" y="17854"/>
                    <a:pt x="14537" y="17675"/>
                    <a:pt x="14895" y="17317"/>
                  </a:cubicBezTo>
                  <a:lnTo>
                    <a:pt x="17496" y="14716"/>
                  </a:lnTo>
                  <a:cubicBezTo>
                    <a:pt x="18212" y="14000"/>
                    <a:pt x="18212" y="12862"/>
                    <a:pt x="17496" y="12147"/>
                  </a:cubicBezTo>
                  <a:lnTo>
                    <a:pt x="5887" y="537"/>
                  </a:lnTo>
                  <a:cubicBezTo>
                    <a:pt x="5529" y="179"/>
                    <a:pt x="5058" y="1"/>
                    <a:pt x="4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11239100" y="2309125"/>
              <a:ext cx="225225" cy="216675"/>
            </a:xfrm>
            <a:custGeom>
              <a:avLst/>
              <a:gdLst/>
              <a:ahLst/>
              <a:cxnLst/>
              <a:rect l="l" t="t" r="r" b="b"/>
              <a:pathLst>
                <a:path w="9009" h="8667" extrusionOk="0">
                  <a:moveTo>
                    <a:pt x="4017" y="0"/>
                  </a:moveTo>
                  <a:cubicBezTo>
                    <a:pt x="3066" y="0"/>
                    <a:pt x="2115" y="342"/>
                    <a:pt x="1432" y="1024"/>
                  </a:cubicBezTo>
                  <a:cubicBezTo>
                    <a:pt x="33" y="2455"/>
                    <a:pt x="1" y="4764"/>
                    <a:pt x="1432" y="6195"/>
                  </a:cubicBezTo>
                  <a:cubicBezTo>
                    <a:pt x="1757" y="6520"/>
                    <a:pt x="2115" y="6748"/>
                    <a:pt x="2537" y="6943"/>
                  </a:cubicBezTo>
                  <a:lnTo>
                    <a:pt x="6147" y="8667"/>
                  </a:lnTo>
                  <a:cubicBezTo>
                    <a:pt x="6179" y="8601"/>
                    <a:pt x="6212" y="8536"/>
                    <a:pt x="6277" y="8504"/>
                  </a:cubicBezTo>
                  <a:lnTo>
                    <a:pt x="8846" y="5935"/>
                  </a:lnTo>
                  <a:cubicBezTo>
                    <a:pt x="8911" y="5870"/>
                    <a:pt x="8944" y="5837"/>
                    <a:pt x="9009" y="5805"/>
                  </a:cubicBezTo>
                  <a:lnTo>
                    <a:pt x="7350" y="2098"/>
                  </a:lnTo>
                  <a:cubicBezTo>
                    <a:pt x="7155" y="1707"/>
                    <a:pt x="6927" y="1350"/>
                    <a:pt x="6602" y="1024"/>
                  </a:cubicBezTo>
                  <a:cubicBezTo>
                    <a:pt x="5919" y="342"/>
                    <a:pt x="4968" y="0"/>
                    <a:pt x="4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11811450" y="2872100"/>
              <a:ext cx="222775" cy="214675"/>
            </a:xfrm>
            <a:custGeom>
              <a:avLst/>
              <a:gdLst/>
              <a:ahLst/>
              <a:cxnLst/>
              <a:rect l="l" t="t" r="r" b="b"/>
              <a:pathLst>
                <a:path w="8911" h="8587" extrusionOk="0">
                  <a:moveTo>
                    <a:pt x="2830" y="1"/>
                  </a:moveTo>
                  <a:cubicBezTo>
                    <a:pt x="2797" y="66"/>
                    <a:pt x="2765" y="131"/>
                    <a:pt x="2700" y="163"/>
                  </a:cubicBezTo>
                  <a:lnTo>
                    <a:pt x="131" y="2732"/>
                  </a:lnTo>
                  <a:cubicBezTo>
                    <a:pt x="98" y="2798"/>
                    <a:pt x="33" y="2830"/>
                    <a:pt x="1" y="2863"/>
                  </a:cubicBezTo>
                  <a:lnTo>
                    <a:pt x="1594" y="6440"/>
                  </a:lnTo>
                  <a:cubicBezTo>
                    <a:pt x="1757" y="6830"/>
                    <a:pt x="2017" y="7220"/>
                    <a:pt x="2342" y="7513"/>
                  </a:cubicBezTo>
                  <a:cubicBezTo>
                    <a:pt x="3057" y="8228"/>
                    <a:pt x="3992" y="8586"/>
                    <a:pt x="4923" y="8586"/>
                  </a:cubicBezTo>
                  <a:cubicBezTo>
                    <a:pt x="5854" y="8586"/>
                    <a:pt x="6781" y="8228"/>
                    <a:pt x="7480" y="7513"/>
                  </a:cubicBezTo>
                  <a:cubicBezTo>
                    <a:pt x="8911" y="6115"/>
                    <a:pt x="8911" y="3806"/>
                    <a:pt x="7480" y="2375"/>
                  </a:cubicBezTo>
                  <a:cubicBezTo>
                    <a:pt x="7187" y="2050"/>
                    <a:pt x="6797" y="1789"/>
                    <a:pt x="6407" y="1627"/>
                  </a:cubicBezTo>
                  <a:lnTo>
                    <a:pt x="28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11237475" y="2755850"/>
              <a:ext cx="340675" cy="331700"/>
            </a:xfrm>
            <a:custGeom>
              <a:avLst/>
              <a:gdLst/>
              <a:ahLst/>
              <a:cxnLst/>
              <a:rect l="l" t="t" r="r" b="b"/>
              <a:pathLst>
                <a:path w="13627" h="13268" extrusionOk="0">
                  <a:moveTo>
                    <a:pt x="10537" y="1"/>
                  </a:moveTo>
                  <a:lnTo>
                    <a:pt x="1627" y="7415"/>
                  </a:lnTo>
                  <a:cubicBezTo>
                    <a:pt x="131" y="8651"/>
                    <a:pt x="1" y="10927"/>
                    <a:pt x="1399" y="12293"/>
                  </a:cubicBezTo>
                  <a:cubicBezTo>
                    <a:pt x="2032" y="12941"/>
                    <a:pt x="2885" y="13267"/>
                    <a:pt x="3738" y="13267"/>
                  </a:cubicBezTo>
                  <a:cubicBezTo>
                    <a:pt x="4683" y="13267"/>
                    <a:pt x="5628" y="12868"/>
                    <a:pt x="6277" y="12065"/>
                  </a:cubicBezTo>
                  <a:lnTo>
                    <a:pt x="13626" y="3090"/>
                  </a:lnTo>
                  <a:lnTo>
                    <a:pt x="10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11657800" y="2309925"/>
              <a:ext cx="393500" cy="367100"/>
            </a:xfrm>
            <a:custGeom>
              <a:avLst/>
              <a:gdLst/>
              <a:ahLst/>
              <a:cxnLst/>
              <a:rect l="l" t="t" r="r" b="b"/>
              <a:pathLst>
                <a:path w="15740" h="14684" extrusionOk="0">
                  <a:moveTo>
                    <a:pt x="9157" y="1815"/>
                  </a:moveTo>
                  <a:cubicBezTo>
                    <a:pt x="9401" y="1815"/>
                    <a:pt x="9644" y="1833"/>
                    <a:pt x="9886" y="1870"/>
                  </a:cubicBezTo>
                  <a:cubicBezTo>
                    <a:pt x="9789" y="1903"/>
                    <a:pt x="9691" y="1968"/>
                    <a:pt x="9626" y="2001"/>
                  </a:cubicBezTo>
                  <a:cubicBezTo>
                    <a:pt x="8358" y="2781"/>
                    <a:pt x="6797" y="4049"/>
                    <a:pt x="5366" y="5480"/>
                  </a:cubicBezTo>
                  <a:cubicBezTo>
                    <a:pt x="3935" y="6878"/>
                    <a:pt x="2732" y="8374"/>
                    <a:pt x="1984" y="9675"/>
                  </a:cubicBezTo>
                  <a:cubicBezTo>
                    <a:pt x="1919" y="9708"/>
                    <a:pt x="1886" y="9805"/>
                    <a:pt x="1854" y="9870"/>
                  </a:cubicBezTo>
                  <a:cubicBezTo>
                    <a:pt x="1561" y="8114"/>
                    <a:pt x="2374" y="5903"/>
                    <a:pt x="4098" y="4179"/>
                  </a:cubicBezTo>
                  <a:cubicBezTo>
                    <a:pt x="5420" y="2857"/>
                    <a:pt x="7301" y="1815"/>
                    <a:pt x="9157" y="1815"/>
                  </a:cubicBezTo>
                  <a:close/>
                  <a:moveTo>
                    <a:pt x="12846" y="4862"/>
                  </a:moveTo>
                  <a:lnTo>
                    <a:pt x="12846" y="4862"/>
                  </a:lnTo>
                  <a:cubicBezTo>
                    <a:pt x="13138" y="6944"/>
                    <a:pt x="12033" y="9122"/>
                    <a:pt x="10537" y="10618"/>
                  </a:cubicBezTo>
                  <a:cubicBezTo>
                    <a:pt x="9030" y="12125"/>
                    <a:pt x="7150" y="12911"/>
                    <a:pt x="5506" y="12911"/>
                  </a:cubicBezTo>
                  <a:cubicBezTo>
                    <a:pt x="5270" y="12911"/>
                    <a:pt x="5038" y="12895"/>
                    <a:pt x="4813" y="12862"/>
                  </a:cubicBezTo>
                  <a:cubicBezTo>
                    <a:pt x="4911" y="12830"/>
                    <a:pt x="4976" y="12765"/>
                    <a:pt x="5041" y="12732"/>
                  </a:cubicBezTo>
                  <a:cubicBezTo>
                    <a:pt x="6309" y="11984"/>
                    <a:pt x="7805" y="10748"/>
                    <a:pt x="9236" y="9350"/>
                  </a:cubicBezTo>
                  <a:cubicBezTo>
                    <a:pt x="10537" y="8049"/>
                    <a:pt x="11903" y="6423"/>
                    <a:pt x="12846" y="4862"/>
                  </a:cubicBezTo>
                  <a:close/>
                  <a:moveTo>
                    <a:pt x="9217" y="1"/>
                  </a:moveTo>
                  <a:cubicBezTo>
                    <a:pt x="7028" y="1"/>
                    <a:pt x="4632" y="1044"/>
                    <a:pt x="2797" y="2879"/>
                  </a:cubicBezTo>
                  <a:cubicBezTo>
                    <a:pt x="1106" y="4570"/>
                    <a:pt x="163" y="6683"/>
                    <a:pt x="0" y="8635"/>
                  </a:cubicBezTo>
                  <a:lnTo>
                    <a:pt x="2992" y="11659"/>
                  </a:lnTo>
                  <a:cubicBezTo>
                    <a:pt x="3317" y="10781"/>
                    <a:pt x="4456" y="8960"/>
                    <a:pt x="6667" y="6748"/>
                  </a:cubicBezTo>
                  <a:cubicBezTo>
                    <a:pt x="8943" y="4472"/>
                    <a:pt x="10862" y="3269"/>
                    <a:pt x="11707" y="3009"/>
                  </a:cubicBezTo>
                  <a:lnTo>
                    <a:pt x="11707" y="3009"/>
                  </a:lnTo>
                  <a:cubicBezTo>
                    <a:pt x="11415" y="3822"/>
                    <a:pt x="10212" y="5773"/>
                    <a:pt x="7935" y="8049"/>
                  </a:cubicBezTo>
                  <a:cubicBezTo>
                    <a:pt x="5724" y="10261"/>
                    <a:pt x="3935" y="11366"/>
                    <a:pt x="3057" y="11691"/>
                  </a:cubicBezTo>
                  <a:lnTo>
                    <a:pt x="6049" y="14683"/>
                  </a:lnTo>
                  <a:cubicBezTo>
                    <a:pt x="8000" y="14521"/>
                    <a:pt x="10114" y="13610"/>
                    <a:pt x="11805" y="11919"/>
                  </a:cubicBezTo>
                  <a:cubicBezTo>
                    <a:pt x="14959" y="8797"/>
                    <a:pt x="15740" y="4114"/>
                    <a:pt x="13171" y="1545"/>
                  </a:cubicBezTo>
                  <a:cubicBezTo>
                    <a:pt x="12114" y="489"/>
                    <a:pt x="10714" y="1"/>
                    <a:pt x="9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52"/>
          <p:cNvGrpSpPr/>
          <p:nvPr/>
        </p:nvGrpSpPr>
        <p:grpSpPr>
          <a:xfrm>
            <a:off x="3817551" y="1838802"/>
            <a:ext cx="834940" cy="435070"/>
            <a:chOff x="8223701" y="4088293"/>
            <a:chExt cx="834940" cy="435070"/>
          </a:xfrm>
        </p:grpSpPr>
        <p:sp>
          <p:nvSpPr>
            <p:cNvPr id="929" name="Google Shape;929;p52"/>
            <p:cNvSpPr/>
            <p:nvPr/>
          </p:nvSpPr>
          <p:spPr>
            <a:xfrm>
              <a:off x="8223701" y="4088293"/>
              <a:ext cx="484568" cy="435070"/>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8573218" y="4088293"/>
              <a:ext cx="485423" cy="435070"/>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52"/>
          <p:cNvGrpSpPr/>
          <p:nvPr/>
        </p:nvGrpSpPr>
        <p:grpSpPr>
          <a:xfrm>
            <a:off x="713222" y="573030"/>
            <a:ext cx="393461" cy="393461"/>
            <a:chOff x="11845000" y="1241900"/>
            <a:chExt cx="216950" cy="216950"/>
          </a:xfrm>
        </p:grpSpPr>
        <p:sp>
          <p:nvSpPr>
            <p:cNvPr id="932" name="Google Shape;932;p52"/>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933" name="Google Shape;933;p52"/>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3"/>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 ANALYSIS</a:t>
            </a:r>
            <a:endParaRPr/>
          </a:p>
        </p:txBody>
      </p:sp>
      <p:sp>
        <p:nvSpPr>
          <p:cNvPr id="939" name="Google Shape;939;p53"/>
          <p:cNvSpPr txBox="1">
            <a:spLocks noGrp="1"/>
          </p:cNvSpPr>
          <p:nvPr>
            <p:ph type="body" idx="1"/>
          </p:nvPr>
        </p:nvSpPr>
        <p:spPr>
          <a:xfrm>
            <a:off x="1624370" y="3111625"/>
            <a:ext cx="2546700" cy="1477500"/>
          </a:xfrm>
          <a:prstGeom prst="rect">
            <a:avLst/>
          </a:prstGeom>
        </p:spPr>
        <p:txBody>
          <a:bodyPr spcFirstLastPara="1" wrap="square" lIns="91425" tIns="91425" rIns="91425" bIns="91425" anchor="t" anchorCtr="0">
            <a:noAutofit/>
          </a:bodyPr>
          <a:lstStyle/>
          <a:p>
            <a:pPr marL="257175" lvl="0" indent="-241300" algn="l" rtl="0">
              <a:spcBef>
                <a:spcPts val="0"/>
              </a:spcBef>
              <a:spcAft>
                <a:spcPts val="0"/>
              </a:spcAft>
              <a:buClr>
                <a:schemeClr val="dk2"/>
              </a:buClr>
              <a:buSzPts val="1400"/>
              <a:buChar char="■"/>
            </a:pPr>
            <a:r>
              <a:rPr lang="en"/>
              <a:t>List your competitor’s strengths here</a:t>
            </a:r>
            <a:endParaRPr/>
          </a:p>
          <a:p>
            <a:pPr marL="257175" lvl="0" indent="-241300" algn="l" rtl="0">
              <a:spcBef>
                <a:spcPts val="0"/>
              </a:spcBef>
              <a:spcAft>
                <a:spcPts val="0"/>
              </a:spcAft>
              <a:buClr>
                <a:schemeClr val="dk2"/>
              </a:buClr>
              <a:buSzPts val="1400"/>
              <a:buChar char="■"/>
            </a:pPr>
            <a:r>
              <a:rPr lang="en"/>
              <a:t>List your competitor’s strengths here</a:t>
            </a:r>
            <a:endParaRPr/>
          </a:p>
          <a:p>
            <a:pPr marL="257175" lvl="0" indent="-241300" algn="l" rtl="0">
              <a:spcBef>
                <a:spcPts val="0"/>
              </a:spcBef>
              <a:spcAft>
                <a:spcPts val="0"/>
              </a:spcAft>
              <a:buClr>
                <a:schemeClr val="dk2"/>
              </a:buClr>
              <a:buSzPts val="1400"/>
              <a:buChar char="■"/>
            </a:pPr>
            <a:r>
              <a:rPr lang="en"/>
              <a:t>List your competitor’s strengths here</a:t>
            </a:r>
            <a:endParaRPr/>
          </a:p>
        </p:txBody>
      </p:sp>
      <p:sp>
        <p:nvSpPr>
          <p:cNvPr id="940" name="Google Shape;940;p53"/>
          <p:cNvSpPr/>
          <p:nvPr/>
        </p:nvSpPr>
        <p:spPr>
          <a:xfrm>
            <a:off x="2408284" y="157816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5756884" y="157816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53"/>
          <p:cNvGrpSpPr/>
          <p:nvPr/>
        </p:nvGrpSpPr>
        <p:grpSpPr>
          <a:xfrm>
            <a:off x="2573110" y="1874222"/>
            <a:ext cx="649228" cy="386780"/>
            <a:chOff x="9769300" y="2038400"/>
            <a:chExt cx="429100" cy="252550"/>
          </a:xfrm>
        </p:grpSpPr>
        <p:sp>
          <p:nvSpPr>
            <p:cNvPr id="943" name="Google Shape;943;p53"/>
            <p:cNvSpPr/>
            <p:nvPr/>
          </p:nvSpPr>
          <p:spPr>
            <a:xfrm>
              <a:off x="9845275" y="2038400"/>
              <a:ext cx="277150" cy="252550"/>
            </a:xfrm>
            <a:custGeom>
              <a:avLst/>
              <a:gdLst/>
              <a:ahLst/>
              <a:cxnLst/>
              <a:rect l="l" t="t" r="r" b="b"/>
              <a:pathLst>
                <a:path w="11086" h="10102" extrusionOk="0">
                  <a:moveTo>
                    <a:pt x="492" y="1"/>
                  </a:moveTo>
                  <a:cubicBezTo>
                    <a:pt x="203" y="1"/>
                    <a:pt x="0" y="203"/>
                    <a:pt x="0" y="493"/>
                  </a:cubicBezTo>
                  <a:lnTo>
                    <a:pt x="0" y="9581"/>
                  </a:lnTo>
                  <a:cubicBezTo>
                    <a:pt x="0" y="9870"/>
                    <a:pt x="203" y="10101"/>
                    <a:pt x="492" y="10101"/>
                  </a:cubicBezTo>
                  <a:lnTo>
                    <a:pt x="1505" y="10101"/>
                  </a:lnTo>
                  <a:cubicBezTo>
                    <a:pt x="1795" y="10101"/>
                    <a:pt x="1997" y="9870"/>
                    <a:pt x="1997" y="9581"/>
                  </a:cubicBezTo>
                  <a:lnTo>
                    <a:pt x="1997" y="6542"/>
                  </a:lnTo>
                  <a:lnTo>
                    <a:pt x="9088" y="6542"/>
                  </a:lnTo>
                  <a:lnTo>
                    <a:pt x="9088" y="9581"/>
                  </a:lnTo>
                  <a:cubicBezTo>
                    <a:pt x="9088" y="9870"/>
                    <a:pt x="9320" y="10101"/>
                    <a:pt x="9580" y="10101"/>
                  </a:cubicBezTo>
                  <a:lnTo>
                    <a:pt x="10593" y="10101"/>
                  </a:lnTo>
                  <a:cubicBezTo>
                    <a:pt x="10883" y="10101"/>
                    <a:pt x="11085" y="9870"/>
                    <a:pt x="11085" y="9581"/>
                  </a:cubicBezTo>
                  <a:lnTo>
                    <a:pt x="11085" y="493"/>
                  </a:lnTo>
                  <a:cubicBezTo>
                    <a:pt x="11085" y="232"/>
                    <a:pt x="10883" y="1"/>
                    <a:pt x="10593" y="1"/>
                  </a:cubicBezTo>
                  <a:lnTo>
                    <a:pt x="9580" y="1"/>
                  </a:lnTo>
                  <a:cubicBezTo>
                    <a:pt x="9291" y="1"/>
                    <a:pt x="9088" y="203"/>
                    <a:pt x="9088" y="493"/>
                  </a:cubicBezTo>
                  <a:lnTo>
                    <a:pt x="9088" y="3532"/>
                  </a:lnTo>
                  <a:lnTo>
                    <a:pt x="1997" y="3532"/>
                  </a:ln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1014845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976930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3"/>
          <p:cNvGrpSpPr/>
          <p:nvPr/>
        </p:nvGrpSpPr>
        <p:grpSpPr>
          <a:xfrm>
            <a:off x="5982592" y="1742995"/>
            <a:ext cx="527483" cy="649236"/>
            <a:chOff x="14317900" y="2406875"/>
            <a:chExt cx="474825" cy="583950"/>
          </a:xfrm>
        </p:grpSpPr>
        <p:sp>
          <p:nvSpPr>
            <p:cNvPr id="947" name="Google Shape;947;p53"/>
            <p:cNvSpPr/>
            <p:nvPr/>
          </p:nvSpPr>
          <p:spPr>
            <a:xfrm>
              <a:off x="14642275" y="2406875"/>
              <a:ext cx="126850" cy="121275"/>
            </a:xfrm>
            <a:custGeom>
              <a:avLst/>
              <a:gdLst/>
              <a:ahLst/>
              <a:cxnLst/>
              <a:rect l="l" t="t" r="r" b="b"/>
              <a:pathLst>
                <a:path w="5074" h="4851" extrusionOk="0">
                  <a:moveTo>
                    <a:pt x="2845" y="0"/>
                  </a:moveTo>
                  <a:cubicBezTo>
                    <a:pt x="2266" y="0"/>
                    <a:pt x="1684" y="228"/>
                    <a:pt x="1237" y="692"/>
                  </a:cubicBezTo>
                  <a:lnTo>
                    <a:pt x="846" y="1082"/>
                  </a:lnTo>
                  <a:cubicBezTo>
                    <a:pt x="1" y="1927"/>
                    <a:pt x="1" y="3358"/>
                    <a:pt x="911" y="4236"/>
                  </a:cubicBezTo>
                  <a:cubicBezTo>
                    <a:pt x="1338" y="4647"/>
                    <a:pt x="1887" y="4851"/>
                    <a:pt x="2437" y="4851"/>
                  </a:cubicBezTo>
                  <a:cubicBezTo>
                    <a:pt x="3018" y="4851"/>
                    <a:pt x="3599" y="4623"/>
                    <a:pt x="4033" y="4171"/>
                  </a:cubicBezTo>
                  <a:lnTo>
                    <a:pt x="4294" y="3911"/>
                  </a:lnTo>
                  <a:cubicBezTo>
                    <a:pt x="4716" y="3488"/>
                    <a:pt x="5074" y="2805"/>
                    <a:pt x="5074" y="2220"/>
                  </a:cubicBezTo>
                  <a:cubicBezTo>
                    <a:pt x="5074" y="1667"/>
                    <a:pt x="4846" y="1082"/>
                    <a:pt x="4391" y="627"/>
                  </a:cubicBezTo>
                  <a:cubicBezTo>
                    <a:pt x="3960" y="212"/>
                    <a:pt x="3404" y="0"/>
                    <a:pt x="2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14347975" y="2778625"/>
              <a:ext cx="140675" cy="210575"/>
            </a:xfrm>
            <a:custGeom>
              <a:avLst/>
              <a:gdLst/>
              <a:ahLst/>
              <a:cxnLst/>
              <a:rect l="l" t="t" r="r" b="b"/>
              <a:pathLst>
                <a:path w="5627" h="8423" extrusionOk="0">
                  <a:moveTo>
                    <a:pt x="2537" y="0"/>
                  </a:moveTo>
                  <a:lnTo>
                    <a:pt x="2537" y="1984"/>
                  </a:lnTo>
                  <a:cubicBezTo>
                    <a:pt x="2537" y="2179"/>
                    <a:pt x="2505" y="2342"/>
                    <a:pt x="2407" y="2537"/>
                  </a:cubicBezTo>
                  <a:lnTo>
                    <a:pt x="424" y="6537"/>
                  </a:lnTo>
                  <a:cubicBezTo>
                    <a:pt x="1" y="7415"/>
                    <a:pt x="651" y="8423"/>
                    <a:pt x="1627" y="8423"/>
                  </a:cubicBezTo>
                  <a:cubicBezTo>
                    <a:pt x="2082" y="8423"/>
                    <a:pt x="2505" y="8195"/>
                    <a:pt x="2732" y="7805"/>
                  </a:cubicBezTo>
                  <a:lnTo>
                    <a:pt x="5139" y="4130"/>
                  </a:lnTo>
                  <a:cubicBezTo>
                    <a:pt x="5236" y="4000"/>
                    <a:pt x="5302" y="3870"/>
                    <a:pt x="5334" y="3740"/>
                  </a:cubicBezTo>
                  <a:lnTo>
                    <a:pt x="5627" y="2569"/>
                  </a:lnTo>
                  <a:cubicBezTo>
                    <a:pt x="4358" y="1691"/>
                    <a:pt x="3480" y="1138"/>
                    <a:pt x="2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14708150" y="2700825"/>
              <a:ext cx="84575" cy="46100"/>
            </a:xfrm>
            <a:custGeom>
              <a:avLst/>
              <a:gdLst/>
              <a:ahLst/>
              <a:cxnLst/>
              <a:rect l="l" t="t" r="r" b="b"/>
              <a:pathLst>
                <a:path w="3383" h="1844" extrusionOk="0">
                  <a:moveTo>
                    <a:pt x="2639" y="0"/>
                  </a:moveTo>
                  <a:cubicBezTo>
                    <a:pt x="2584" y="0"/>
                    <a:pt x="2528" y="7"/>
                    <a:pt x="2471" y="23"/>
                  </a:cubicBezTo>
                  <a:lnTo>
                    <a:pt x="585" y="478"/>
                  </a:lnTo>
                  <a:cubicBezTo>
                    <a:pt x="228" y="576"/>
                    <a:pt x="0" y="933"/>
                    <a:pt x="98" y="1324"/>
                  </a:cubicBezTo>
                  <a:cubicBezTo>
                    <a:pt x="163" y="1616"/>
                    <a:pt x="455" y="1844"/>
                    <a:pt x="748" y="1844"/>
                  </a:cubicBezTo>
                  <a:cubicBezTo>
                    <a:pt x="813" y="1844"/>
                    <a:pt x="878" y="1811"/>
                    <a:pt x="911" y="1811"/>
                  </a:cubicBezTo>
                  <a:lnTo>
                    <a:pt x="2797" y="1356"/>
                  </a:lnTo>
                  <a:cubicBezTo>
                    <a:pt x="3154" y="1258"/>
                    <a:pt x="3382" y="868"/>
                    <a:pt x="3284" y="511"/>
                  </a:cubicBezTo>
                  <a:cubicBezTo>
                    <a:pt x="3202" y="209"/>
                    <a:pt x="2935" y="0"/>
                    <a:pt x="2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14670750" y="2849350"/>
              <a:ext cx="71550" cy="68300"/>
            </a:xfrm>
            <a:custGeom>
              <a:avLst/>
              <a:gdLst/>
              <a:ahLst/>
              <a:cxnLst/>
              <a:rect l="l" t="t" r="r" b="b"/>
              <a:pathLst>
                <a:path w="2862" h="2732" extrusionOk="0">
                  <a:moveTo>
                    <a:pt x="748" y="0"/>
                  </a:moveTo>
                  <a:cubicBezTo>
                    <a:pt x="569" y="0"/>
                    <a:pt x="390" y="65"/>
                    <a:pt x="260" y="195"/>
                  </a:cubicBezTo>
                  <a:cubicBezTo>
                    <a:pt x="0" y="488"/>
                    <a:pt x="0" y="911"/>
                    <a:pt x="260" y="1171"/>
                  </a:cubicBezTo>
                  <a:lnTo>
                    <a:pt x="1626" y="2537"/>
                  </a:lnTo>
                  <a:cubicBezTo>
                    <a:pt x="1756" y="2667"/>
                    <a:pt x="1935" y="2732"/>
                    <a:pt x="2114" y="2732"/>
                  </a:cubicBezTo>
                  <a:cubicBezTo>
                    <a:pt x="2293" y="2732"/>
                    <a:pt x="2472" y="2667"/>
                    <a:pt x="2602" y="2537"/>
                  </a:cubicBezTo>
                  <a:cubicBezTo>
                    <a:pt x="2862" y="2244"/>
                    <a:pt x="2862" y="1821"/>
                    <a:pt x="2602" y="1561"/>
                  </a:cubicBezTo>
                  <a:lnTo>
                    <a:pt x="1236" y="195"/>
                  </a:lnTo>
                  <a:cubicBezTo>
                    <a:pt x="1106" y="65"/>
                    <a:pt x="927"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14705700" y="2785375"/>
              <a:ext cx="87025" cy="47725"/>
            </a:xfrm>
            <a:custGeom>
              <a:avLst/>
              <a:gdLst/>
              <a:ahLst/>
              <a:cxnLst/>
              <a:rect l="l" t="t" r="r" b="b"/>
              <a:pathLst>
                <a:path w="3481" h="1909" extrusionOk="0">
                  <a:moveTo>
                    <a:pt x="773" y="0"/>
                  </a:moveTo>
                  <a:cubicBezTo>
                    <a:pt x="470" y="0"/>
                    <a:pt x="180" y="209"/>
                    <a:pt x="98" y="511"/>
                  </a:cubicBezTo>
                  <a:cubicBezTo>
                    <a:pt x="0" y="868"/>
                    <a:pt x="228" y="1259"/>
                    <a:pt x="586" y="1356"/>
                  </a:cubicBezTo>
                  <a:lnTo>
                    <a:pt x="2537" y="1876"/>
                  </a:lnTo>
                  <a:cubicBezTo>
                    <a:pt x="2602" y="1909"/>
                    <a:pt x="2667" y="1909"/>
                    <a:pt x="2700" y="1909"/>
                  </a:cubicBezTo>
                  <a:cubicBezTo>
                    <a:pt x="3025" y="1909"/>
                    <a:pt x="3285" y="1714"/>
                    <a:pt x="3382" y="1421"/>
                  </a:cubicBezTo>
                  <a:cubicBezTo>
                    <a:pt x="3480" y="1031"/>
                    <a:pt x="3252" y="673"/>
                    <a:pt x="2895" y="576"/>
                  </a:cubicBezTo>
                  <a:lnTo>
                    <a:pt x="944" y="23"/>
                  </a:lnTo>
                  <a:cubicBezTo>
                    <a:pt x="887" y="7"/>
                    <a:pt x="830"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14317900" y="2569825"/>
              <a:ext cx="80525" cy="57900"/>
            </a:xfrm>
            <a:custGeom>
              <a:avLst/>
              <a:gdLst/>
              <a:ahLst/>
              <a:cxnLst/>
              <a:rect l="l" t="t" r="r" b="b"/>
              <a:pathLst>
                <a:path w="3221" h="2316" extrusionOk="0">
                  <a:moveTo>
                    <a:pt x="774" y="0"/>
                  </a:moveTo>
                  <a:cubicBezTo>
                    <a:pt x="533" y="0"/>
                    <a:pt x="296" y="131"/>
                    <a:pt x="163" y="352"/>
                  </a:cubicBezTo>
                  <a:cubicBezTo>
                    <a:pt x="1" y="677"/>
                    <a:pt x="98" y="1100"/>
                    <a:pt x="423" y="1263"/>
                  </a:cubicBezTo>
                  <a:lnTo>
                    <a:pt x="2114" y="2238"/>
                  </a:lnTo>
                  <a:cubicBezTo>
                    <a:pt x="2218" y="2290"/>
                    <a:pt x="2332" y="2316"/>
                    <a:pt x="2444" y="2316"/>
                  </a:cubicBezTo>
                  <a:cubicBezTo>
                    <a:pt x="2683" y="2316"/>
                    <a:pt x="2914" y="2200"/>
                    <a:pt x="3025" y="1978"/>
                  </a:cubicBezTo>
                  <a:cubicBezTo>
                    <a:pt x="3220" y="1653"/>
                    <a:pt x="3090" y="1230"/>
                    <a:pt x="2765" y="1035"/>
                  </a:cubicBezTo>
                  <a:lnTo>
                    <a:pt x="1106" y="92"/>
                  </a:lnTo>
                  <a:cubicBezTo>
                    <a:pt x="1002" y="30"/>
                    <a:pt x="888"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14385375" y="2498875"/>
              <a:ext cx="65075" cy="77400"/>
            </a:xfrm>
            <a:custGeom>
              <a:avLst/>
              <a:gdLst/>
              <a:ahLst/>
              <a:cxnLst/>
              <a:rect l="l" t="t" r="r" b="b"/>
              <a:pathLst>
                <a:path w="2603" h="3096" extrusionOk="0">
                  <a:moveTo>
                    <a:pt x="783" y="1"/>
                  </a:moveTo>
                  <a:cubicBezTo>
                    <a:pt x="661" y="1"/>
                    <a:pt x="536" y="33"/>
                    <a:pt x="423" y="101"/>
                  </a:cubicBezTo>
                  <a:cubicBezTo>
                    <a:pt x="98" y="296"/>
                    <a:pt x="1" y="719"/>
                    <a:pt x="196" y="1044"/>
                  </a:cubicBezTo>
                  <a:lnTo>
                    <a:pt x="1236" y="2768"/>
                  </a:lnTo>
                  <a:cubicBezTo>
                    <a:pt x="1364" y="2980"/>
                    <a:pt x="1589" y="3095"/>
                    <a:pt x="1820" y="3095"/>
                  </a:cubicBezTo>
                  <a:cubicBezTo>
                    <a:pt x="1942" y="3095"/>
                    <a:pt x="2067" y="3063"/>
                    <a:pt x="2180" y="2995"/>
                  </a:cubicBezTo>
                  <a:cubicBezTo>
                    <a:pt x="2505" y="2800"/>
                    <a:pt x="2602" y="2377"/>
                    <a:pt x="2407" y="2052"/>
                  </a:cubicBezTo>
                  <a:lnTo>
                    <a:pt x="1367" y="329"/>
                  </a:lnTo>
                  <a:cubicBezTo>
                    <a:pt x="1239" y="116"/>
                    <a:pt x="1014" y="1"/>
                    <a:pt x="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14409775" y="2638775"/>
              <a:ext cx="233350" cy="352050"/>
            </a:xfrm>
            <a:custGeom>
              <a:avLst/>
              <a:gdLst/>
              <a:ahLst/>
              <a:cxnLst/>
              <a:rect l="l" t="t" r="r" b="b"/>
              <a:pathLst>
                <a:path w="9334" h="14082" extrusionOk="0">
                  <a:moveTo>
                    <a:pt x="1041" y="1"/>
                  </a:moveTo>
                  <a:cubicBezTo>
                    <a:pt x="325" y="684"/>
                    <a:pt x="0" y="1627"/>
                    <a:pt x="98" y="2570"/>
                  </a:cubicBezTo>
                  <a:cubicBezTo>
                    <a:pt x="163" y="3220"/>
                    <a:pt x="325" y="3610"/>
                    <a:pt x="683" y="4131"/>
                  </a:cubicBezTo>
                  <a:cubicBezTo>
                    <a:pt x="1204" y="4944"/>
                    <a:pt x="1886" y="5627"/>
                    <a:pt x="2667" y="6179"/>
                  </a:cubicBezTo>
                  <a:cubicBezTo>
                    <a:pt x="3708" y="6895"/>
                    <a:pt x="3155" y="6505"/>
                    <a:pt x="5301" y="8001"/>
                  </a:cubicBezTo>
                  <a:cubicBezTo>
                    <a:pt x="6114" y="8553"/>
                    <a:pt x="6602" y="9464"/>
                    <a:pt x="6699" y="10407"/>
                  </a:cubicBezTo>
                  <a:lnTo>
                    <a:pt x="6829" y="12976"/>
                  </a:lnTo>
                  <a:cubicBezTo>
                    <a:pt x="6894" y="13594"/>
                    <a:pt x="7415" y="14082"/>
                    <a:pt x="8000" y="14082"/>
                  </a:cubicBezTo>
                  <a:cubicBezTo>
                    <a:pt x="8683" y="14082"/>
                    <a:pt x="9203" y="13561"/>
                    <a:pt x="9203" y="12878"/>
                  </a:cubicBezTo>
                  <a:lnTo>
                    <a:pt x="9333" y="8781"/>
                  </a:lnTo>
                  <a:cubicBezTo>
                    <a:pt x="9333" y="7870"/>
                    <a:pt x="8976" y="6992"/>
                    <a:pt x="8293" y="6375"/>
                  </a:cubicBez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14459350" y="2510850"/>
              <a:ext cx="206525" cy="259650"/>
            </a:xfrm>
            <a:custGeom>
              <a:avLst/>
              <a:gdLst/>
              <a:ahLst/>
              <a:cxnLst/>
              <a:rect l="l" t="t" r="r" b="b"/>
              <a:pathLst>
                <a:path w="8261" h="10386" extrusionOk="0">
                  <a:moveTo>
                    <a:pt x="5383" y="0"/>
                  </a:moveTo>
                  <a:cubicBezTo>
                    <a:pt x="4439" y="0"/>
                    <a:pt x="3453" y="425"/>
                    <a:pt x="2733" y="1215"/>
                  </a:cubicBezTo>
                  <a:lnTo>
                    <a:pt x="1" y="4110"/>
                  </a:lnTo>
                  <a:lnTo>
                    <a:pt x="4196" y="7817"/>
                  </a:lnTo>
                  <a:lnTo>
                    <a:pt x="4586" y="7329"/>
                  </a:lnTo>
                  <a:lnTo>
                    <a:pt x="4586" y="4565"/>
                  </a:lnTo>
                  <a:cubicBezTo>
                    <a:pt x="4586" y="4175"/>
                    <a:pt x="4879" y="3882"/>
                    <a:pt x="5269" y="3882"/>
                  </a:cubicBezTo>
                  <a:cubicBezTo>
                    <a:pt x="5627" y="3882"/>
                    <a:pt x="5952" y="4175"/>
                    <a:pt x="5952" y="4565"/>
                  </a:cubicBezTo>
                  <a:lnTo>
                    <a:pt x="5952" y="9248"/>
                  </a:lnTo>
                  <a:cubicBezTo>
                    <a:pt x="5952" y="9898"/>
                    <a:pt x="6440" y="10386"/>
                    <a:pt x="7058" y="10386"/>
                  </a:cubicBezTo>
                  <a:lnTo>
                    <a:pt x="7090" y="10386"/>
                  </a:lnTo>
                  <a:cubicBezTo>
                    <a:pt x="7708" y="10386"/>
                    <a:pt x="8228" y="9898"/>
                    <a:pt x="8228" y="9280"/>
                  </a:cubicBezTo>
                  <a:cubicBezTo>
                    <a:pt x="8228" y="7297"/>
                    <a:pt x="8228" y="4662"/>
                    <a:pt x="8261" y="3752"/>
                  </a:cubicBezTo>
                  <a:cubicBezTo>
                    <a:pt x="8261" y="2906"/>
                    <a:pt x="8261" y="1898"/>
                    <a:pt x="7708" y="1215"/>
                  </a:cubicBezTo>
                  <a:cubicBezTo>
                    <a:pt x="7481" y="890"/>
                    <a:pt x="7155" y="467"/>
                    <a:pt x="6472" y="207"/>
                  </a:cubicBezTo>
                  <a:cubicBezTo>
                    <a:pt x="6129" y="68"/>
                    <a:pt x="5759" y="0"/>
                    <a:pt x="5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53"/>
          <p:cNvSpPr txBox="1">
            <a:spLocks noGrp="1"/>
          </p:cNvSpPr>
          <p:nvPr>
            <p:ph type="body" idx="2"/>
          </p:nvPr>
        </p:nvSpPr>
        <p:spPr>
          <a:xfrm>
            <a:off x="4972970" y="3111625"/>
            <a:ext cx="2546700" cy="1477500"/>
          </a:xfrm>
          <a:prstGeom prst="rect">
            <a:avLst/>
          </a:prstGeom>
        </p:spPr>
        <p:txBody>
          <a:bodyPr spcFirstLastPara="1" wrap="square" lIns="91425" tIns="91425" rIns="91425" bIns="91425" anchor="t" anchorCtr="0">
            <a:noAutofit/>
          </a:bodyPr>
          <a:lstStyle/>
          <a:p>
            <a:pPr marL="257175" lvl="0" indent="-241300" algn="l" rtl="0">
              <a:spcBef>
                <a:spcPts val="0"/>
              </a:spcBef>
              <a:spcAft>
                <a:spcPts val="0"/>
              </a:spcAft>
              <a:buClr>
                <a:schemeClr val="dk2"/>
              </a:buClr>
              <a:buSzPts val="1400"/>
              <a:buChar char="■"/>
            </a:pPr>
            <a:r>
              <a:rPr lang="en"/>
              <a:t>List your competitor’s weaknesses here</a:t>
            </a:r>
            <a:endParaRPr/>
          </a:p>
          <a:p>
            <a:pPr marL="257175" lvl="0" indent="-241300" algn="l" rtl="0">
              <a:spcBef>
                <a:spcPts val="0"/>
              </a:spcBef>
              <a:spcAft>
                <a:spcPts val="0"/>
              </a:spcAft>
              <a:buClr>
                <a:schemeClr val="dk2"/>
              </a:buClr>
              <a:buSzPts val="1400"/>
              <a:buChar char="■"/>
            </a:pPr>
            <a:r>
              <a:rPr lang="en"/>
              <a:t>List your competitor’s weaknesses here</a:t>
            </a:r>
            <a:endParaRPr/>
          </a:p>
          <a:p>
            <a:pPr marL="257175" lvl="0" indent="-241300" algn="l" rtl="0">
              <a:spcBef>
                <a:spcPts val="0"/>
              </a:spcBef>
              <a:spcAft>
                <a:spcPts val="0"/>
              </a:spcAft>
              <a:buClr>
                <a:schemeClr val="dk2"/>
              </a:buClr>
              <a:buSzPts val="1400"/>
              <a:buChar char="■"/>
            </a:pPr>
            <a:r>
              <a:rPr lang="en"/>
              <a:t>List your competitor’s weaknesses here</a:t>
            </a:r>
            <a:endParaRPr/>
          </a:p>
        </p:txBody>
      </p:sp>
      <p:sp>
        <p:nvSpPr>
          <p:cNvPr id="957" name="Google Shape;957;p53"/>
          <p:cNvSpPr txBox="1">
            <a:spLocks noGrp="1"/>
          </p:cNvSpPr>
          <p:nvPr>
            <p:ph type="subTitle" idx="3"/>
          </p:nvPr>
        </p:nvSpPr>
        <p:spPr>
          <a:xfrm>
            <a:off x="1624375" y="2760350"/>
            <a:ext cx="2546700" cy="3006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STRENGTHS</a:t>
            </a:r>
            <a:endParaRPr/>
          </a:p>
        </p:txBody>
      </p:sp>
      <p:sp>
        <p:nvSpPr>
          <p:cNvPr id="958" name="Google Shape;958;p53"/>
          <p:cNvSpPr txBox="1">
            <a:spLocks noGrp="1"/>
          </p:cNvSpPr>
          <p:nvPr>
            <p:ph type="subTitle" idx="4"/>
          </p:nvPr>
        </p:nvSpPr>
        <p:spPr>
          <a:xfrm>
            <a:off x="4972975" y="2760350"/>
            <a:ext cx="2546700" cy="3006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WEAKNESSES</a:t>
            </a:r>
            <a:endParaRPr/>
          </a:p>
        </p:txBody>
      </p:sp>
      <p:grpSp>
        <p:nvGrpSpPr>
          <p:cNvPr id="959" name="Google Shape;959;p53"/>
          <p:cNvGrpSpPr/>
          <p:nvPr/>
        </p:nvGrpSpPr>
        <p:grpSpPr>
          <a:xfrm>
            <a:off x="7502808" y="-58090"/>
            <a:ext cx="1586459" cy="1586328"/>
            <a:chOff x="5415250" y="86825"/>
            <a:chExt cx="3634500" cy="3634200"/>
          </a:xfrm>
        </p:grpSpPr>
        <p:sp>
          <p:nvSpPr>
            <p:cNvPr id="960" name="Google Shape;960;p53"/>
            <p:cNvSpPr/>
            <p:nvPr/>
          </p:nvSpPr>
          <p:spPr>
            <a:xfrm rot="5400000">
              <a:off x="5415400" y="86675"/>
              <a:ext cx="3634200" cy="3634500"/>
            </a:xfrm>
            <a:prstGeom prst="mathMultiply">
              <a:avLst>
                <a:gd name="adj1" fmla="val 19499"/>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3"/>
          <p:cNvGrpSpPr/>
          <p:nvPr/>
        </p:nvGrpSpPr>
        <p:grpSpPr>
          <a:xfrm>
            <a:off x="713226" y="525743"/>
            <a:ext cx="834940" cy="440745"/>
            <a:chOff x="10019200" y="1333725"/>
            <a:chExt cx="268625" cy="141801"/>
          </a:xfrm>
        </p:grpSpPr>
        <p:sp>
          <p:nvSpPr>
            <p:cNvPr id="963" name="Google Shape;963;p53"/>
            <p:cNvSpPr/>
            <p:nvPr/>
          </p:nvSpPr>
          <p:spPr>
            <a:xfrm>
              <a:off x="10019200" y="1335551"/>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5"/>
          <p:cNvSpPr txBox="1"/>
          <p:nvPr/>
        </p:nvSpPr>
        <p:spPr>
          <a:xfrm>
            <a:off x="713250" y="4465825"/>
            <a:ext cx="7717500" cy="1692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1100">
                <a:solidFill>
                  <a:schemeClr val="dk1"/>
                </a:solidFill>
                <a:latin typeface="Manrope"/>
                <a:ea typeface="Manrope"/>
                <a:cs typeface="Manrope"/>
                <a:sym typeface="Manrope"/>
              </a:rPr>
              <a:t>Follow the link in the graph to modify its data and then paste the new one here. </a:t>
            </a:r>
            <a:r>
              <a:rPr lang="en" sz="1100">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click here</a:t>
            </a:r>
            <a:endParaRPr sz="1100" b="1">
              <a:solidFill>
                <a:schemeClr val="dk1"/>
              </a:solidFill>
              <a:latin typeface="Manrope"/>
              <a:ea typeface="Manrope"/>
              <a:cs typeface="Manrope"/>
              <a:sym typeface="Manrope"/>
            </a:endParaRPr>
          </a:p>
        </p:txBody>
      </p:sp>
      <p:sp>
        <p:nvSpPr>
          <p:cNvPr id="982" name="Google Shape;982;p55"/>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SEGMENTATION</a:t>
            </a:r>
            <a:endParaRPr/>
          </a:p>
        </p:txBody>
      </p:sp>
      <p:sp>
        <p:nvSpPr>
          <p:cNvPr id="983" name="Google Shape;983;p55"/>
          <p:cNvSpPr txBox="1"/>
          <p:nvPr/>
        </p:nvSpPr>
        <p:spPr>
          <a:xfrm>
            <a:off x="919938" y="1233688"/>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1</a:t>
            </a:r>
            <a:endParaRPr sz="2100" b="1">
              <a:solidFill>
                <a:schemeClr val="dk1"/>
              </a:solidFill>
              <a:latin typeface="Space Mono"/>
              <a:ea typeface="Space Mono"/>
              <a:cs typeface="Space Mono"/>
              <a:sym typeface="Space Mono"/>
            </a:endParaRPr>
          </a:p>
        </p:txBody>
      </p:sp>
      <p:sp>
        <p:nvSpPr>
          <p:cNvPr id="984" name="Google Shape;984;p55"/>
          <p:cNvSpPr txBox="1"/>
          <p:nvPr/>
        </p:nvSpPr>
        <p:spPr>
          <a:xfrm>
            <a:off x="919950" y="1511550"/>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Mercury is the smallest planet of them all</a:t>
            </a:r>
            <a:endParaRPr>
              <a:solidFill>
                <a:schemeClr val="dk1"/>
              </a:solidFill>
              <a:latin typeface="Manrope"/>
              <a:ea typeface="Manrope"/>
              <a:cs typeface="Manrope"/>
              <a:sym typeface="Manrope"/>
            </a:endParaRPr>
          </a:p>
        </p:txBody>
      </p:sp>
      <p:sp>
        <p:nvSpPr>
          <p:cNvPr id="985" name="Google Shape;985;p55"/>
          <p:cNvSpPr/>
          <p:nvPr/>
        </p:nvSpPr>
        <p:spPr>
          <a:xfrm>
            <a:off x="849019" y="1284275"/>
            <a:ext cx="42600" cy="7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txBox="1"/>
          <p:nvPr/>
        </p:nvSpPr>
        <p:spPr>
          <a:xfrm>
            <a:off x="919938" y="2324175"/>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2</a:t>
            </a:r>
            <a:endParaRPr sz="2100" b="1">
              <a:solidFill>
                <a:schemeClr val="dk1"/>
              </a:solidFill>
              <a:latin typeface="Space Mono"/>
              <a:ea typeface="Space Mono"/>
              <a:cs typeface="Space Mono"/>
              <a:sym typeface="Space Mono"/>
            </a:endParaRPr>
          </a:p>
        </p:txBody>
      </p:sp>
      <p:sp>
        <p:nvSpPr>
          <p:cNvPr id="987" name="Google Shape;987;p55"/>
          <p:cNvSpPr txBox="1"/>
          <p:nvPr/>
        </p:nvSpPr>
        <p:spPr>
          <a:xfrm>
            <a:off x="919950" y="2602038"/>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988" name="Google Shape;988;p55"/>
          <p:cNvSpPr/>
          <p:nvPr/>
        </p:nvSpPr>
        <p:spPr>
          <a:xfrm>
            <a:off x="849025" y="2374773"/>
            <a:ext cx="426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txBox="1"/>
          <p:nvPr/>
        </p:nvSpPr>
        <p:spPr>
          <a:xfrm>
            <a:off x="919938" y="3414675"/>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3</a:t>
            </a:r>
            <a:endParaRPr sz="2100" b="1">
              <a:solidFill>
                <a:schemeClr val="dk1"/>
              </a:solidFill>
              <a:latin typeface="Space Mono"/>
              <a:ea typeface="Space Mono"/>
              <a:cs typeface="Space Mono"/>
              <a:sym typeface="Space Mono"/>
            </a:endParaRPr>
          </a:p>
        </p:txBody>
      </p:sp>
      <p:sp>
        <p:nvSpPr>
          <p:cNvPr id="990" name="Google Shape;990;p55"/>
          <p:cNvSpPr txBox="1"/>
          <p:nvPr/>
        </p:nvSpPr>
        <p:spPr>
          <a:xfrm>
            <a:off x="919950" y="3692538"/>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Earth is the only planet known to harbor life</a:t>
            </a:r>
            <a:endParaRPr>
              <a:solidFill>
                <a:schemeClr val="dk1"/>
              </a:solidFill>
              <a:latin typeface="Manrope"/>
              <a:ea typeface="Manrope"/>
              <a:cs typeface="Manrope"/>
              <a:sym typeface="Manrope"/>
            </a:endParaRPr>
          </a:p>
        </p:txBody>
      </p:sp>
      <p:sp>
        <p:nvSpPr>
          <p:cNvPr id="991" name="Google Shape;991;p55"/>
          <p:cNvSpPr/>
          <p:nvPr/>
        </p:nvSpPr>
        <p:spPr>
          <a:xfrm>
            <a:off x="849025" y="3465272"/>
            <a:ext cx="42600" cy="70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55">
            <a:hlinkClick r:id="rId4"/>
          </p:cNvPr>
          <p:cNvPicPr preferRelativeResize="0"/>
          <p:nvPr/>
        </p:nvPicPr>
        <p:blipFill>
          <a:blip r:embed="rId5">
            <a:alphaModFix/>
          </a:blip>
          <a:stretch>
            <a:fillRect/>
          </a:stretch>
        </p:blipFill>
        <p:spPr>
          <a:xfrm>
            <a:off x="3643775" y="1120625"/>
            <a:ext cx="4811500" cy="3228425"/>
          </a:xfrm>
          <a:prstGeom prst="rect">
            <a:avLst/>
          </a:prstGeom>
          <a:noFill/>
          <a:ln>
            <a:noFill/>
          </a:ln>
        </p:spPr>
      </p:pic>
      <p:grpSp>
        <p:nvGrpSpPr>
          <p:cNvPr id="993" name="Google Shape;993;p55"/>
          <p:cNvGrpSpPr/>
          <p:nvPr/>
        </p:nvGrpSpPr>
        <p:grpSpPr>
          <a:xfrm>
            <a:off x="849019" y="4409810"/>
            <a:ext cx="281232" cy="281232"/>
            <a:chOff x="11845000" y="1241900"/>
            <a:chExt cx="216950" cy="216950"/>
          </a:xfrm>
        </p:grpSpPr>
        <p:sp>
          <p:nvSpPr>
            <p:cNvPr id="994" name="Google Shape;994;p55"/>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995" name="Google Shape;995;p55"/>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996" name="Google Shape;996;p55"/>
          <p:cNvGrpSpPr/>
          <p:nvPr/>
        </p:nvGrpSpPr>
        <p:grpSpPr>
          <a:xfrm>
            <a:off x="7585146" y="538399"/>
            <a:ext cx="835018" cy="428128"/>
            <a:chOff x="10244350" y="1333725"/>
            <a:chExt cx="268650" cy="139975"/>
          </a:xfrm>
        </p:grpSpPr>
        <p:sp>
          <p:nvSpPr>
            <p:cNvPr id="997" name="Google Shape;997;p55"/>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56"/>
          <p:cNvSpPr txBox="1">
            <a:spLocks noGrp="1"/>
          </p:cNvSpPr>
          <p:nvPr>
            <p:ph type="title"/>
          </p:nvPr>
        </p:nvSpPr>
        <p:spPr>
          <a:xfrm>
            <a:off x="4396375" y="1812825"/>
            <a:ext cx="3805800" cy="194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5700"/>
              <a:t>GOALS &amp; STRATEGY</a:t>
            </a:r>
            <a:endParaRPr sz="5700"/>
          </a:p>
        </p:txBody>
      </p:sp>
      <p:sp>
        <p:nvSpPr>
          <p:cNvPr id="1004" name="Google Shape;1004;p56"/>
          <p:cNvSpPr txBox="1">
            <a:spLocks noGrp="1"/>
          </p:cNvSpPr>
          <p:nvPr>
            <p:ph type="subTitle" idx="1"/>
          </p:nvPr>
        </p:nvSpPr>
        <p:spPr>
          <a:xfrm>
            <a:off x="4948975" y="3757400"/>
            <a:ext cx="3253200" cy="75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grpSp>
        <p:nvGrpSpPr>
          <p:cNvPr id="1005" name="Google Shape;1005;p56"/>
          <p:cNvGrpSpPr/>
          <p:nvPr/>
        </p:nvGrpSpPr>
        <p:grpSpPr>
          <a:xfrm>
            <a:off x="4572003" y="3907086"/>
            <a:ext cx="454857" cy="454836"/>
            <a:chOff x="11845000" y="1241900"/>
            <a:chExt cx="216950" cy="216950"/>
          </a:xfrm>
        </p:grpSpPr>
        <p:sp>
          <p:nvSpPr>
            <p:cNvPr id="1006" name="Google Shape;1006;p5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007" name="Google Shape;1007;p5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
        <p:nvSpPr>
          <p:cNvPr id="1008" name="Google Shape;1008;p56"/>
          <p:cNvSpPr txBox="1">
            <a:spLocks noGrp="1"/>
          </p:cNvSpPr>
          <p:nvPr>
            <p:ph type="title" idx="2"/>
          </p:nvPr>
        </p:nvSpPr>
        <p:spPr>
          <a:xfrm>
            <a:off x="7039200" y="788088"/>
            <a:ext cx="1076100" cy="9366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09" name="Google Shape;1009;p56"/>
          <p:cNvSpPr txBox="1">
            <a:spLocks noGrp="1"/>
          </p:cNvSpPr>
          <p:nvPr>
            <p:ph type="title" idx="3"/>
          </p:nvPr>
        </p:nvSpPr>
        <p:spPr>
          <a:xfrm>
            <a:off x="1229375" y="3963038"/>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7" name="Google Shape;487;p3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none" dirty="0"/>
              <a:t>BACKGROUND</a:t>
            </a:r>
            <a:br>
              <a:rPr lang="en" u="none" dirty="0"/>
            </a:br>
            <a:endParaRPr u="none" dirty="0"/>
          </a:p>
        </p:txBody>
      </p:sp>
      <p:grpSp>
        <p:nvGrpSpPr>
          <p:cNvPr id="488" name="Google Shape;488;p39"/>
          <p:cNvGrpSpPr/>
          <p:nvPr/>
        </p:nvGrpSpPr>
        <p:grpSpPr>
          <a:xfrm>
            <a:off x="6838692" y="579125"/>
            <a:ext cx="631944" cy="308428"/>
            <a:chOff x="10244350" y="1333725"/>
            <a:chExt cx="268650" cy="139975"/>
          </a:xfrm>
        </p:grpSpPr>
        <p:sp>
          <p:nvSpPr>
            <p:cNvPr id="489" name="Google Shape;489;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1408848" y="579125"/>
            <a:ext cx="631944" cy="308428"/>
            <a:chOff x="10244350" y="1333725"/>
            <a:chExt cx="268650" cy="139975"/>
          </a:xfrm>
        </p:grpSpPr>
        <p:sp>
          <p:nvSpPr>
            <p:cNvPr id="492" name="Google Shape;492;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3567A0F2-17D8-D1D1-238E-33B7C20D860D}"/>
              </a:ext>
            </a:extLst>
          </p:cNvPr>
          <p:cNvSpPr txBox="1"/>
          <p:nvPr/>
        </p:nvSpPr>
        <p:spPr>
          <a:xfrm>
            <a:off x="897485" y="1318025"/>
            <a:ext cx="7348979" cy="2380460"/>
          </a:xfrm>
          <a:prstGeom prst="rect">
            <a:avLst/>
          </a:prstGeom>
          <a:noFill/>
        </p:spPr>
        <p:txBody>
          <a:bodyPr wrap="square">
            <a:spAutoFit/>
          </a:bodyPr>
          <a:lstStyle/>
          <a:p>
            <a:pPr algn="just" fontAlgn="base">
              <a:lnSpc>
                <a:spcPct val="150000"/>
              </a:lnSpc>
            </a:pPr>
            <a:r>
              <a:rPr lang="en-US" sz="1000" b="1" i="0" dirty="0">
                <a:solidFill>
                  <a:srgbClr val="25283D"/>
                </a:solidFill>
                <a:effectLst/>
                <a:latin typeface="Space Mono" panose="020B0604020202020204" charset="0"/>
              </a:rPr>
              <a:t>Companies pay astonishing amounts of money to sponsor events  and raise brand visibility. </a:t>
            </a:r>
            <a:r>
              <a:rPr lang="en-US" sz="1000" b="0" i="0" dirty="0">
                <a:solidFill>
                  <a:srgbClr val="000000"/>
                </a:solidFill>
                <a:effectLst/>
                <a:latin typeface="Space Mono" panose="020B0604020202020204" charset="0"/>
              </a:rPr>
              <a:t>Event sponsoring and social media is a well-established marketing strategy to build brand awareness. </a:t>
            </a:r>
          </a:p>
          <a:p>
            <a:pPr marL="171450" indent="-171450" algn="just" fontAlgn="base">
              <a:lnSpc>
                <a:spcPct val="150000"/>
              </a:lnSpc>
              <a:buFont typeface="Arial" panose="020B0604020202020204" pitchFamily="34" charset="0"/>
              <a:buChar char="•"/>
            </a:pPr>
            <a:r>
              <a:rPr lang="en-US" sz="1000" b="0" i="0" dirty="0">
                <a:solidFill>
                  <a:srgbClr val="000000"/>
                </a:solidFill>
                <a:effectLst/>
                <a:latin typeface="Space Mono" panose="020B0604020202020204" charset="0"/>
              </a:rPr>
              <a:t>There are 72% of consumers positively view brands that provide them with positive experiences, such as a great sports game or music festival. (eventmarketer.com study)</a:t>
            </a:r>
          </a:p>
          <a:p>
            <a:pPr marL="171450" indent="-171450" algn="just" fontAlgn="base">
              <a:lnSpc>
                <a:spcPct val="150000"/>
              </a:lnSpc>
              <a:buFont typeface="Arial" panose="020B0604020202020204" pitchFamily="34" charset="0"/>
              <a:buChar char="•"/>
            </a:pPr>
            <a:r>
              <a:rPr lang="en-US" sz="1000" b="0" i="0" dirty="0">
                <a:solidFill>
                  <a:srgbClr val="141414"/>
                </a:solidFill>
                <a:effectLst/>
                <a:latin typeface="Space Mono" panose="020B0604020202020204" charset="0"/>
              </a:rPr>
              <a:t>According to Harvard researchers, about </a:t>
            </a:r>
            <a:r>
              <a:rPr lang="en-US" sz="1000" b="0" i="1" u="none" strike="noStrike" dirty="0">
                <a:solidFill>
                  <a:srgbClr val="0B87D7"/>
                </a:solidFill>
                <a:effectLst/>
                <a:latin typeface="Space Mono" panose="020B0604020202020204" charset="0"/>
                <a:hlinkClick r:id="rId3"/>
              </a:rPr>
              <a:t>90% of purchasing decisions are subconscious</a:t>
            </a:r>
            <a:r>
              <a:rPr lang="en-US" sz="1000" b="0" i="0" dirty="0">
                <a:solidFill>
                  <a:srgbClr val="141414"/>
                </a:solidFill>
                <a:effectLst/>
                <a:latin typeface="Space Mono" panose="020B0604020202020204" charset="0"/>
              </a:rPr>
              <a:t>. So, the higher is brand visibility for communities on the web, the more impact a brand has on consumer buying activity.</a:t>
            </a:r>
          </a:p>
          <a:p>
            <a:pPr marL="171450" indent="-171450" algn="just" fontAlgn="base">
              <a:lnSpc>
                <a:spcPct val="150000"/>
              </a:lnSpc>
              <a:buFont typeface="Arial" panose="020B0604020202020204" pitchFamily="34" charset="0"/>
              <a:buChar char="•"/>
            </a:pPr>
            <a:r>
              <a:rPr lang="en-US" sz="1000" b="0" i="0" dirty="0">
                <a:solidFill>
                  <a:srgbClr val="000000"/>
                </a:solidFill>
                <a:effectLst/>
                <a:latin typeface="Space Mono" panose="020B0604020202020204" charset="0"/>
              </a:rPr>
              <a:t> </a:t>
            </a:r>
            <a:r>
              <a:rPr lang="en-US" sz="1000" b="0" i="0" u="sng" dirty="0">
                <a:solidFill>
                  <a:srgbClr val="00B0E0"/>
                </a:solidFill>
                <a:effectLst/>
                <a:latin typeface="Space Mono" panose="020B0604020202020204" charset="0"/>
                <a:hlinkClick r:id="rId4"/>
              </a:rPr>
              <a:t>Chevrolet pays $71.4 million dollars each year</a:t>
            </a:r>
            <a:r>
              <a:rPr lang="en-US" sz="1000" b="0" i="0" dirty="0">
                <a:solidFill>
                  <a:srgbClr val="000000"/>
                </a:solidFill>
                <a:effectLst/>
                <a:latin typeface="Space Mono" panose="020B0604020202020204" charset="0"/>
              </a:rPr>
              <a:t> to put its brand on Manchester United shirts. (</a:t>
            </a:r>
            <a:r>
              <a:rPr lang="en-US" sz="1000" b="0" i="0" dirty="0" err="1">
                <a:solidFill>
                  <a:srgbClr val="000000"/>
                </a:solidFill>
                <a:effectLst/>
                <a:latin typeface="Space Mono" panose="020B0604020202020204" charset="0"/>
              </a:rPr>
              <a:t>brandwatch</a:t>
            </a:r>
            <a:r>
              <a:rPr lang="en-US" sz="1000" b="0" i="0" dirty="0">
                <a:solidFill>
                  <a:srgbClr val="000000"/>
                </a:solidFill>
                <a:effectLst/>
                <a:latin typeface="Space Mono" panose="020B0604020202020204" charset="0"/>
              </a:rPr>
              <a:t>)</a:t>
            </a:r>
          </a:p>
        </p:txBody>
      </p:sp>
      <p:sp>
        <p:nvSpPr>
          <p:cNvPr id="12" name="TextBox 11">
            <a:extLst>
              <a:ext uri="{FF2B5EF4-FFF2-40B4-BE49-F238E27FC236}">
                <a16:creationId xmlns:a16="http://schemas.microsoft.com/office/drawing/2014/main" id="{50E56E48-2395-5827-B848-4B77604C3332}"/>
              </a:ext>
            </a:extLst>
          </p:cNvPr>
          <p:cNvSpPr txBox="1"/>
          <p:nvPr/>
        </p:nvSpPr>
        <p:spPr>
          <a:xfrm>
            <a:off x="897485" y="3799742"/>
            <a:ext cx="7348979" cy="764633"/>
          </a:xfrm>
          <a:prstGeom prst="rect">
            <a:avLst/>
          </a:prstGeom>
          <a:noFill/>
        </p:spPr>
        <p:txBody>
          <a:bodyPr wrap="square">
            <a:spAutoFit/>
          </a:bodyPr>
          <a:lstStyle/>
          <a:p>
            <a:pPr algn="just">
              <a:lnSpc>
                <a:spcPct val="150000"/>
              </a:lnSpc>
            </a:pPr>
            <a:r>
              <a:rPr lang="en-US" sz="1000" b="1" i="0" dirty="0">
                <a:solidFill>
                  <a:srgbClr val="141414"/>
                </a:solidFill>
                <a:effectLst/>
                <a:latin typeface="Space Mono" panose="020B0604020202020204" charset="0"/>
              </a:rPr>
              <a:t>The logo detection </a:t>
            </a:r>
            <a:r>
              <a:rPr lang="en-US" sz="1000" b="1" i="0" dirty="0">
                <a:solidFill>
                  <a:schemeClr val="tx1"/>
                </a:solidFill>
                <a:effectLst/>
                <a:latin typeface="Space Mono" panose="020B0604020202020204" charset="0"/>
              </a:rPr>
              <a:t>technology </a:t>
            </a:r>
            <a:r>
              <a:rPr lang="en-US" sz="1000" b="1" i="0" strike="noStrike" dirty="0">
                <a:solidFill>
                  <a:schemeClr val="tx1"/>
                </a:solidFill>
                <a:effectLst/>
                <a:latin typeface="Space Mono" panose="020B0604020202020204" charset="0"/>
              </a:rPr>
              <a:t>allows scanning images</a:t>
            </a:r>
            <a:r>
              <a:rPr lang="en-US" sz="1000" b="1" i="0" dirty="0">
                <a:solidFill>
                  <a:schemeClr val="tx1"/>
                </a:solidFill>
                <a:effectLst/>
                <a:latin typeface="Space Mono" panose="020B0604020202020204" charset="0"/>
              </a:rPr>
              <a:t> and real-time </a:t>
            </a:r>
            <a:r>
              <a:rPr lang="en-US" sz="1000" b="1" i="0" dirty="0">
                <a:solidFill>
                  <a:srgbClr val="141414"/>
                </a:solidFill>
                <a:effectLst/>
                <a:latin typeface="Space Mono" panose="020B0604020202020204" charset="0"/>
              </a:rPr>
              <a:t>video streams for logos to get real uses of products by customers, facilitate monitoring the ROI of marketing campaigns, ensure revenue boost, and more. </a:t>
            </a:r>
            <a:endParaRPr lang="en-ID" sz="1000" b="1" dirty="0">
              <a:latin typeface="Space Mono" panose="020B0604020202020204" charset="0"/>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57"/>
          <p:cNvSpPr/>
          <p:nvPr/>
        </p:nvSpPr>
        <p:spPr>
          <a:xfrm>
            <a:off x="1646075" y="1310850"/>
            <a:ext cx="5852100" cy="99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STRATEGY</a:t>
            </a:r>
            <a:endParaRPr/>
          </a:p>
        </p:txBody>
      </p:sp>
      <p:sp>
        <p:nvSpPr>
          <p:cNvPr id="1016" name="Google Shape;1016;p57"/>
          <p:cNvSpPr txBox="1"/>
          <p:nvPr/>
        </p:nvSpPr>
        <p:spPr>
          <a:xfrm>
            <a:off x="713225" y="3816550"/>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ACTION 1</a:t>
            </a:r>
            <a:endParaRPr sz="2100" b="1">
              <a:solidFill>
                <a:schemeClr val="dk1"/>
              </a:solidFill>
              <a:latin typeface="Space Mono"/>
              <a:ea typeface="Space Mono"/>
              <a:cs typeface="Space Mono"/>
              <a:sym typeface="Space Mono"/>
            </a:endParaRPr>
          </a:p>
        </p:txBody>
      </p:sp>
      <p:sp>
        <p:nvSpPr>
          <p:cNvPr id="1017" name="Google Shape;1017;p57"/>
          <p:cNvSpPr txBox="1"/>
          <p:nvPr/>
        </p:nvSpPr>
        <p:spPr>
          <a:xfrm>
            <a:off x="713235" y="4094403"/>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Jupiter is the biggest planet</a:t>
            </a:r>
            <a:endParaRPr>
              <a:solidFill>
                <a:schemeClr val="dk1"/>
              </a:solidFill>
              <a:latin typeface="Manrope"/>
              <a:ea typeface="Manrope"/>
              <a:cs typeface="Manrope"/>
              <a:sym typeface="Manrope"/>
            </a:endParaRPr>
          </a:p>
        </p:txBody>
      </p:sp>
      <p:sp>
        <p:nvSpPr>
          <p:cNvPr id="1018" name="Google Shape;1018;p57"/>
          <p:cNvSpPr txBox="1"/>
          <p:nvPr/>
        </p:nvSpPr>
        <p:spPr>
          <a:xfrm>
            <a:off x="6565325" y="3816550"/>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ACTION 4</a:t>
            </a:r>
            <a:endParaRPr sz="2100" b="1">
              <a:solidFill>
                <a:schemeClr val="dk1"/>
              </a:solidFill>
              <a:latin typeface="Space Mono"/>
              <a:ea typeface="Space Mono"/>
              <a:cs typeface="Space Mono"/>
              <a:sym typeface="Space Mono"/>
            </a:endParaRPr>
          </a:p>
        </p:txBody>
      </p:sp>
      <p:sp>
        <p:nvSpPr>
          <p:cNvPr id="1019" name="Google Shape;1019;p57"/>
          <p:cNvSpPr txBox="1"/>
          <p:nvPr/>
        </p:nvSpPr>
        <p:spPr>
          <a:xfrm>
            <a:off x="6565335" y="4094403"/>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Mercury is the smallest planet</a:t>
            </a:r>
            <a:endParaRPr>
              <a:solidFill>
                <a:schemeClr val="dk1"/>
              </a:solidFill>
              <a:latin typeface="Manrope"/>
              <a:ea typeface="Manrope"/>
              <a:cs typeface="Manrope"/>
              <a:sym typeface="Manrope"/>
            </a:endParaRPr>
          </a:p>
        </p:txBody>
      </p:sp>
      <p:sp>
        <p:nvSpPr>
          <p:cNvPr id="1020" name="Google Shape;1020;p57"/>
          <p:cNvSpPr txBox="1"/>
          <p:nvPr/>
        </p:nvSpPr>
        <p:spPr>
          <a:xfrm>
            <a:off x="4614625" y="3816550"/>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ACTION 3</a:t>
            </a:r>
            <a:endParaRPr sz="2100" b="1">
              <a:solidFill>
                <a:schemeClr val="dk1"/>
              </a:solidFill>
              <a:latin typeface="Space Mono"/>
              <a:ea typeface="Space Mono"/>
              <a:cs typeface="Space Mono"/>
              <a:sym typeface="Space Mono"/>
            </a:endParaRPr>
          </a:p>
        </p:txBody>
      </p:sp>
      <p:sp>
        <p:nvSpPr>
          <p:cNvPr id="1021" name="Google Shape;1021;p57"/>
          <p:cNvSpPr txBox="1"/>
          <p:nvPr/>
        </p:nvSpPr>
        <p:spPr>
          <a:xfrm>
            <a:off x="4614635" y="4094403"/>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 cold place</a:t>
            </a:r>
            <a:endParaRPr>
              <a:solidFill>
                <a:schemeClr val="dk1"/>
              </a:solidFill>
              <a:latin typeface="Manrope"/>
              <a:ea typeface="Manrope"/>
              <a:cs typeface="Manrope"/>
              <a:sym typeface="Manrope"/>
            </a:endParaRPr>
          </a:p>
        </p:txBody>
      </p:sp>
      <p:sp>
        <p:nvSpPr>
          <p:cNvPr id="1022" name="Google Shape;1022;p57"/>
          <p:cNvSpPr txBox="1"/>
          <p:nvPr/>
        </p:nvSpPr>
        <p:spPr>
          <a:xfrm>
            <a:off x="2663925" y="3816550"/>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ACTION 2</a:t>
            </a:r>
            <a:endParaRPr sz="2100" b="1">
              <a:solidFill>
                <a:schemeClr val="dk1"/>
              </a:solidFill>
              <a:latin typeface="Space Mono"/>
              <a:ea typeface="Space Mono"/>
              <a:cs typeface="Space Mono"/>
              <a:sym typeface="Space Mono"/>
            </a:endParaRPr>
          </a:p>
        </p:txBody>
      </p:sp>
      <p:sp>
        <p:nvSpPr>
          <p:cNvPr id="1023" name="Google Shape;1023;p57"/>
          <p:cNvSpPr txBox="1"/>
          <p:nvPr/>
        </p:nvSpPr>
        <p:spPr>
          <a:xfrm>
            <a:off x="2663935" y="4094403"/>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024" name="Google Shape;1024;p57"/>
          <p:cNvSpPr/>
          <p:nvPr/>
        </p:nvSpPr>
        <p:spPr>
          <a:xfrm>
            <a:off x="1294775" y="29558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7146875" y="29558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5196175" y="29558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3245475" y="29558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txBox="1"/>
          <p:nvPr/>
        </p:nvSpPr>
        <p:spPr>
          <a:xfrm>
            <a:off x="3473081" y="1422425"/>
            <a:ext cx="34623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STRATEGY</a:t>
            </a:r>
            <a:endParaRPr sz="2100" b="1">
              <a:solidFill>
                <a:schemeClr val="dk1"/>
              </a:solidFill>
              <a:latin typeface="Space Mono"/>
              <a:ea typeface="Space Mono"/>
              <a:cs typeface="Space Mono"/>
              <a:sym typeface="Space Mono"/>
            </a:endParaRPr>
          </a:p>
        </p:txBody>
      </p:sp>
      <p:sp>
        <p:nvSpPr>
          <p:cNvPr id="1029" name="Google Shape;1029;p57"/>
          <p:cNvSpPr txBox="1"/>
          <p:nvPr/>
        </p:nvSpPr>
        <p:spPr>
          <a:xfrm>
            <a:off x="3473099" y="1668433"/>
            <a:ext cx="34623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Venus is  the second-brightest natural object in the night sky after the Moon</a:t>
            </a:r>
            <a:endParaRPr>
              <a:solidFill>
                <a:schemeClr val="dk1"/>
              </a:solidFill>
              <a:latin typeface="Manrope"/>
              <a:ea typeface="Manrope"/>
              <a:cs typeface="Manrope"/>
              <a:sym typeface="Manrope"/>
            </a:endParaRPr>
          </a:p>
        </p:txBody>
      </p:sp>
      <p:sp>
        <p:nvSpPr>
          <p:cNvPr id="1030" name="Google Shape;1030;p57"/>
          <p:cNvSpPr/>
          <p:nvPr/>
        </p:nvSpPr>
        <p:spPr>
          <a:xfrm>
            <a:off x="2663925"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1" name="Google Shape;1031;p57"/>
          <p:cNvCxnSpPr>
            <a:stCxn id="1014" idx="2"/>
            <a:endCxn id="1024" idx="0"/>
          </p:cNvCxnSpPr>
          <p:nvPr/>
        </p:nvCxnSpPr>
        <p:spPr>
          <a:xfrm rot="5400000">
            <a:off x="2784425" y="1168050"/>
            <a:ext cx="649200" cy="2926200"/>
          </a:xfrm>
          <a:prstGeom prst="bentConnector3">
            <a:avLst>
              <a:gd name="adj1" fmla="val 50010"/>
            </a:avLst>
          </a:prstGeom>
          <a:noFill/>
          <a:ln w="28575" cap="flat" cmpd="sng">
            <a:solidFill>
              <a:schemeClr val="dk1"/>
            </a:solidFill>
            <a:prstDash val="solid"/>
            <a:round/>
            <a:headEnd type="none" w="med" len="med"/>
            <a:tailEnd type="none" w="med" len="med"/>
          </a:ln>
        </p:spPr>
      </p:cxnSp>
      <p:cxnSp>
        <p:nvCxnSpPr>
          <p:cNvPr id="1032" name="Google Shape;1032;p57"/>
          <p:cNvCxnSpPr>
            <a:stCxn id="1014" idx="2"/>
            <a:endCxn id="1025" idx="0"/>
          </p:cNvCxnSpPr>
          <p:nvPr/>
        </p:nvCxnSpPr>
        <p:spPr>
          <a:xfrm rot="-5400000" flipH="1">
            <a:off x="5710475" y="1168200"/>
            <a:ext cx="649200" cy="2925900"/>
          </a:xfrm>
          <a:prstGeom prst="bentConnector3">
            <a:avLst>
              <a:gd name="adj1" fmla="val 50010"/>
            </a:avLst>
          </a:prstGeom>
          <a:noFill/>
          <a:ln w="28575" cap="flat" cmpd="sng">
            <a:solidFill>
              <a:schemeClr val="dk1"/>
            </a:solidFill>
            <a:prstDash val="solid"/>
            <a:round/>
            <a:headEnd type="none" w="med" len="med"/>
            <a:tailEnd type="none" w="med" len="med"/>
          </a:ln>
        </p:spPr>
      </p:cxnSp>
      <p:cxnSp>
        <p:nvCxnSpPr>
          <p:cNvPr id="1033" name="Google Shape;1033;p57"/>
          <p:cNvCxnSpPr>
            <a:stCxn id="1014" idx="2"/>
            <a:endCxn id="1027" idx="0"/>
          </p:cNvCxnSpPr>
          <p:nvPr/>
        </p:nvCxnSpPr>
        <p:spPr>
          <a:xfrm rot="5400000">
            <a:off x="3759725" y="2143350"/>
            <a:ext cx="649200" cy="975600"/>
          </a:xfrm>
          <a:prstGeom prst="bentConnector3">
            <a:avLst>
              <a:gd name="adj1" fmla="val 50010"/>
            </a:avLst>
          </a:prstGeom>
          <a:noFill/>
          <a:ln w="28575" cap="flat" cmpd="sng">
            <a:solidFill>
              <a:schemeClr val="dk1"/>
            </a:solidFill>
            <a:prstDash val="solid"/>
            <a:round/>
            <a:headEnd type="none" w="med" len="med"/>
            <a:tailEnd type="none" w="med" len="med"/>
          </a:ln>
        </p:spPr>
      </p:cxnSp>
      <p:cxnSp>
        <p:nvCxnSpPr>
          <p:cNvPr id="1034" name="Google Shape;1034;p57"/>
          <p:cNvCxnSpPr>
            <a:stCxn id="1014" idx="2"/>
            <a:endCxn id="1026" idx="0"/>
          </p:cNvCxnSpPr>
          <p:nvPr/>
        </p:nvCxnSpPr>
        <p:spPr>
          <a:xfrm rot="-5400000" flipH="1">
            <a:off x="4735175" y="2143500"/>
            <a:ext cx="649200" cy="975300"/>
          </a:xfrm>
          <a:prstGeom prst="bentConnector3">
            <a:avLst>
              <a:gd name="adj1" fmla="val 50010"/>
            </a:avLst>
          </a:prstGeom>
          <a:noFill/>
          <a:ln w="28575" cap="flat" cmpd="sng">
            <a:solidFill>
              <a:schemeClr val="dk1"/>
            </a:solidFill>
            <a:prstDash val="solid"/>
            <a:round/>
            <a:headEnd type="none" w="med" len="med"/>
            <a:tailEnd type="none" w="med" len="med"/>
          </a:ln>
        </p:spPr>
      </p:cxnSp>
      <p:grpSp>
        <p:nvGrpSpPr>
          <p:cNvPr id="1035" name="Google Shape;1035;p57"/>
          <p:cNvGrpSpPr/>
          <p:nvPr/>
        </p:nvGrpSpPr>
        <p:grpSpPr>
          <a:xfrm>
            <a:off x="5418919" y="3105857"/>
            <a:ext cx="256812" cy="402316"/>
            <a:chOff x="12856025" y="1361875"/>
            <a:chExt cx="277875" cy="429825"/>
          </a:xfrm>
        </p:grpSpPr>
        <p:sp>
          <p:nvSpPr>
            <p:cNvPr id="1036" name="Google Shape;1036;p57"/>
            <p:cNvSpPr/>
            <p:nvPr/>
          </p:nvSpPr>
          <p:spPr>
            <a:xfrm>
              <a:off x="12973225" y="1538725"/>
              <a:ext cx="42725" cy="37825"/>
            </a:xfrm>
            <a:custGeom>
              <a:avLst/>
              <a:gdLst/>
              <a:ahLst/>
              <a:cxnLst/>
              <a:rect l="l" t="t" r="r" b="b"/>
              <a:pathLst>
                <a:path w="1709" h="1513" extrusionOk="0">
                  <a:moveTo>
                    <a:pt x="849" y="0"/>
                  </a:moveTo>
                  <a:cubicBezTo>
                    <a:pt x="687" y="0"/>
                    <a:pt x="522" y="53"/>
                    <a:pt x="377" y="162"/>
                  </a:cubicBezTo>
                  <a:cubicBezTo>
                    <a:pt x="59" y="422"/>
                    <a:pt x="1" y="914"/>
                    <a:pt x="261" y="1233"/>
                  </a:cubicBezTo>
                  <a:cubicBezTo>
                    <a:pt x="411" y="1416"/>
                    <a:pt x="628" y="1513"/>
                    <a:pt x="851" y="1513"/>
                  </a:cubicBezTo>
                  <a:cubicBezTo>
                    <a:pt x="1016" y="1513"/>
                    <a:pt x="1184" y="1459"/>
                    <a:pt x="1332" y="1349"/>
                  </a:cubicBezTo>
                  <a:cubicBezTo>
                    <a:pt x="1651" y="1088"/>
                    <a:pt x="1709" y="625"/>
                    <a:pt x="1448" y="307"/>
                  </a:cubicBezTo>
                  <a:cubicBezTo>
                    <a:pt x="1296" y="104"/>
                    <a:pt x="1075" y="0"/>
                    <a:pt x="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12975400" y="1604275"/>
              <a:ext cx="38375" cy="92625"/>
            </a:xfrm>
            <a:custGeom>
              <a:avLst/>
              <a:gdLst/>
              <a:ahLst/>
              <a:cxnLst/>
              <a:rect l="l" t="t" r="r" b="b"/>
              <a:pathLst>
                <a:path w="1535" h="3705" extrusionOk="0">
                  <a:moveTo>
                    <a:pt x="782" y="0"/>
                  </a:moveTo>
                  <a:lnTo>
                    <a:pt x="1" y="434"/>
                  </a:lnTo>
                  <a:lnTo>
                    <a:pt x="1" y="3705"/>
                  </a:lnTo>
                  <a:lnTo>
                    <a:pt x="1535" y="3705"/>
                  </a:lnTo>
                  <a:lnTo>
                    <a:pt x="1535" y="434"/>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12975400" y="1722200"/>
              <a:ext cx="61525" cy="69500"/>
            </a:xfrm>
            <a:custGeom>
              <a:avLst/>
              <a:gdLst/>
              <a:ahLst/>
              <a:cxnLst/>
              <a:rect l="l" t="t" r="r" b="b"/>
              <a:pathLst>
                <a:path w="2461" h="2780" extrusionOk="0">
                  <a:moveTo>
                    <a:pt x="1" y="1"/>
                  </a:moveTo>
                  <a:lnTo>
                    <a:pt x="1" y="2779"/>
                  </a:lnTo>
                  <a:lnTo>
                    <a:pt x="1390" y="2779"/>
                  </a:lnTo>
                  <a:lnTo>
                    <a:pt x="2461" y="1014"/>
                  </a:lnTo>
                  <a:lnTo>
                    <a:pt x="1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12856025" y="1361875"/>
              <a:ext cx="277875" cy="429825"/>
            </a:xfrm>
            <a:custGeom>
              <a:avLst/>
              <a:gdLst/>
              <a:ahLst/>
              <a:cxnLst/>
              <a:rect l="l" t="t" r="r" b="b"/>
              <a:pathLst>
                <a:path w="11115" h="17193" extrusionOk="0">
                  <a:moveTo>
                    <a:pt x="7815" y="3531"/>
                  </a:moveTo>
                  <a:cubicBezTo>
                    <a:pt x="8104" y="3531"/>
                    <a:pt x="8336" y="3763"/>
                    <a:pt x="8336" y="4052"/>
                  </a:cubicBezTo>
                  <a:cubicBezTo>
                    <a:pt x="8336" y="4313"/>
                    <a:pt x="8104" y="4544"/>
                    <a:pt x="7815" y="4544"/>
                  </a:cubicBezTo>
                  <a:lnTo>
                    <a:pt x="3271" y="4544"/>
                  </a:lnTo>
                  <a:cubicBezTo>
                    <a:pt x="3010" y="4544"/>
                    <a:pt x="2779" y="4313"/>
                    <a:pt x="2779" y="4052"/>
                  </a:cubicBezTo>
                  <a:cubicBezTo>
                    <a:pt x="2779" y="3763"/>
                    <a:pt x="3010" y="3531"/>
                    <a:pt x="3271" y="3531"/>
                  </a:cubicBezTo>
                  <a:close/>
                  <a:moveTo>
                    <a:pt x="1505" y="0"/>
                  </a:moveTo>
                  <a:cubicBezTo>
                    <a:pt x="666" y="0"/>
                    <a:pt x="0" y="666"/>
                    <a:pt x="0" y="1505"/>
                  </a:cubicBezTo>
                  <a:lnTo>
                    <a:pt x="0" y="15658"/>
                  </a:lnTo>
                  <a:cubicBezTo>
                    <a:pt x="0" y="16498"/>
                    <a:pt x="666" y="17163"/>
                    <a:pt x="1505" y="17163"/>
                  </a:cubicBezTo>
                  <a:lnTo>
                    <a:pt x="3792" y="17163"/>
                  </a:lnTo>
                  <a:lnTo>
                    <a:pt x="3792" y="11462"/>
                  </a:lnTo>
                  <a:lnTo>
                    <a:pt x="2923" y="12677"/>
                  </a:lnTo>
                  <a:cubicBezTo>
                    <a:pt x="2837" y="12822"/>
                    <a:pt x="2663" y="12880"/>
                    <a:pt x="2518" y="12880"/>
                  </a:cubicBezTo>
                  <a:cubicBezTo>
                    <a:pt x="2113" y="12880"/>
                    <a:pt x="1853" y="12417"/>
                    <a:pt x="2113" y="12098"/>
                  </a:cubicBezTo>
                  <a:cubicBezTo>
                    <a:pt x="3994" y="9407"/>
                    <a:pt x="3907" y="9493"/>
                    <a:pt x="4023" y="9436"/>
                  </a:cubicBezTo>
                  <a:cubicBezTo>
                    <a:pt x="4023" y="9436"/>
                    <a:pt x="4023" y="9436"/>
                    <a:pt x="4428" y="9204"/>
                  </a:cubicBezTo>
                  <a:cubicBezTo>
                    <a:pt x="3155" y="8133"/>
                    <a:pt x="3907" y="6078"/>
                    <a:pt x="5557" y="6078"/>
                  </a:cubicBezTo>
                  <a:cubicBezTo>
                    <a:pt x="7091" y="6078"/>
                    <a:pt x="8017" y="7988"/>
                    <a:pt x="6657" y="9175"/>
                  </a:cubicBezTo>
                  <a:cubicBezTo>
                    <a:pt x="7120" y="9436"/>
                    <a:pt x="7062" y="9407"/>
                    <a:pt x="7091" y="9436"/>
                  </a:cubicBezTo>
                  <a:cubicBezTo>
                    <a:pt x="7207" y="9522"/>
                    <a:pt x="7062" y="9320"/>
                    <a:pt x="9001" y="12098"/>
                  </a:cubicBezTo>
                  <a:cubicBezTo>
                    <a:pt x="9146" y="12330"/>
                    <a:pt x="9088" y="12648"/>
                    <a:pt x="8886" y="12793"/>
                  </a:cubicBezTo>
                  <a:cubicBezTo>
                    <a:pt x="8794" y="12861"/>
                    <a:pt x="8689" y="12894"/>
                    <a:pt x="8585" y="12894"/>
                  </a:cubicBezTo>
                  <a:cubicBezTo>
                    <a:pt x="8425" y="12894"/>
                    <a:pt x="8267" y="12817"/>
                    <a:pt x="8162" y="12677"/>
                  </a:cubicBezTo>
                  <a:lnTo>
                    <a:pt x="7323" y="11462"/>
                  </a:lnTo>
                  <a:lnTo>
                    <a:pt x="7323" y="13748"/>
                  </a:lnTo>
                  <a:lnTo>
                    <a:pt x="8249" y="15137"/>
                  </a:lnTo>
                  <a:cubicBezTo>
                    <a:pt x="8365" y="15311"/>
                    <a:pt x="8365" y="15513"/>
                    <a:pt x="8249" y="15687"/>
                  </a:cubicBezTo>
                  <a:lnTo>
                    <a:pt x="7352" y="17192"/>
                  </a:lnTo>
                  <a:lnTo>
                    <a:pt x="9609" y="17192"/>
                  </a:lnTo>
                  <a:cubicBezTo>
                    <a:pt x="10420" y="17192"/>
                    <a:pt x="11114" y="16498"/>
                    <a:pt x="11114" y="15687"/>
                  </a:cubicBezTo>
                  <a:lnTo>
                    <a:pt x="11114" y="1505"/>
                  </a:lnTo>
                  <a:cubicBezTo>
                    <a:pt x="11114" y="666"/>
                    <a:pt x="10420" y="0"/>
                    <a:pt x="9609" y="0"/>
                  </a:cubicBezTo>
                  <a:lnTo>
                    <a:pt x="8567" y="0"/>
                  </a:lnTo>
                  <a:lnTo>
                    <a:pt x="8278" y="1592"/>
                  </a:lnTo>
                  <a:cubicBezTo>
                    <a:pt x="8220" y="1853"/>
                    <a:pt x="8017" y="2026"/>
                    <a:pt x="7786" y="2026"/>
                  </a:cubicBezTo>
                  <a:lnTo>
                    <a:pt x="3329" y="2026"/>
                  </a:lnTo>
                  <a:cubicBezTo>
                    <a:pt x="3097" y="2026"/>
                    <a:pt x="2866" y="1853"/>
                    <a:pt x="2837" y="1592"/>
                  </a:cubicBez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12945025" y="1361875"/>
              <a:ext cx="99150" cy="25350"/>
            </a:xfrm>
            <a:custGeom>
              <a:avLst/>
              <a:gdLst/>
              <a:ahLst/>
              <a:cxnLst/>
              <a:rect l="l" t="t" r="r" b="b"/>
              <a:pathLst>
                <a:path w="3966" h="1014" extrusionOk="0">
                  <a:moveTo>
                    <a:pt x="0" y="0"/>
                  </a:moveTo>
                  <a:lnTo>
                    <a:pt x="174" y="1013"/>
                  </a:lnTo>
                  <a:lnTo>
                    <a:pt x="3792" y="1013"/>
                  </a:lnTo>
                  <a:lnTo>
                    <a:pt x="3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57"/>
          <p:cNvGrpSpPr/>
          <p:nvPr/>
        </p:nvGrpSpPr>
        <p:grpSpPr>
          <a:xfrm>
            <a:off x="7301134" y="3105857"/>
            <a:ext cx="393782" cy="402316"/>
            <a:chOff x="9741075" y="3211300"/>
            <a:chExt cx="418250" cy="429825"/>
          </a:xfrm>
        </p:grpSpPr>
        <p:sp>
          <p:nvSpPr>
            <p:cNvPr id="1042" name="Google Shape;1042;p57"/>
            <p:cNvSpPr/>
            <p:nvPr/>
          </p:nvSpPr>
          <p:spPr>
            <a:xfrm>
              <a:off x="9789550" y="3586825"/>
              <a:ext cx="321300" cy="54300"/>
            </a:xfrm>
            <a:custGeom>
              <a:avLst/>
              <a:gdLst/>
              <a:ahLst/>
              <a:cxnLst/>
              <a:rect l="l" t="t" r="r" b="b"/>
              <a:pathLst>
                <a:path w="12852" h="2172" extrusionOk="0">
                  <a:moveTo>
                    <a:pt x="1" y="1"/>
                  </a:moveTo>
                  <a:lnTo>
                    <a:pt x="1" y="1650"/>
                  </a:lnTo>
                  <a:cubicBezTo>
                    <a:pt x="1" y="1940"/>
                    <a:pt x="232" y="2171"/>
                    <a:pt x="493" y="2171"/>
                  </a:cubicBezTo>
                  <a:lnTo>
                    <a:pt x="12359" y="2171"/>
                  </a:lnTo>
                  <a:cubicBezTo>
                    <a:pt x="12620" y="2171"/>
                    <a:pt x="12851" y="1940"/>
                    <a:pt x="12851" y="1650"/>
                  </a:cubicBezTo>
                  <a:lnTo>
                    <a:pt x="12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7"/>
            <p:cNvSpPr/>
            <p:nvPr/>
          </p:nvSpPr>
          <p:spPr>
            <a:xfrm>
              <a:off x="9882175" y="3214200"/>
              <a:ext cx="136050" cy="179100"/>
            </a:xfrm>
            <a:custGeom>
              <a:avLst/>
              <a:gdLst/>
              <a:ahLst/>
              <a:cxnLst/>
              <a:rect l="l" t="t" r="r" b="b"/>
              <a:pathLst>
                <a:path w="5442" h="7164" extrusionOk="0">
                  <a:moveTo>
                    <a:pt x="0" y="0"/>
                  </a:moveTo>
                  <a:lnTo>
                    <a:pt x="0" y="3386"/>
                  </a:lnTo>
                  <a:cubicBezTo>
                    <a:pt x="1187" y="3792"/>
                    <a:pt x="1534" y="5297"/>
                    <a:pt x="608" y="6165"/>
                  </a:cubicBezTo>
                  <a:cubicBezTo>
                    <a:pt x="1158" y="6831"/>
                    <a:pt x="1939" y="7163"/>
                    <a:pt x="2721" y="7163"/>
                  </a:cubicBezTo>
                  <a:cubicBezTo>
                    <a:pt x="3502" y="7163"/>
                    <a:pt x="4284" y="6831"/>
                    <a:pt x="4834" y="6165"/>
                  </a:cubicBezTo>
                  <a:cubicBezTo>
                    <a:pt x="3908" y="5297"/>
                    <a:pt x="4255" y="3792"/>
                    <a:pt x="5441" y="3386"/>
                  </a:cubicBezTo>
                  <a:lnTo>
                    <a:pt x="5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7"/>
            <p:cNvSpPr/>
            <p:nvPr/>
          </p:nvSpPr>
          <p:spPr>
            <a:xfrm>
              <a:off x="9912550" y="3479025"/>
              <a:ext cx="75275" cy="28950"/>
            </a:xfrm>
            <a:custGeom>
              <a:avLst/>
              <a:gdLst/>
              <a:ahLst/>
              <a:cxnLst/>
              <a:rect l="l" t="t" r="r" b="b"/>
              <a:pathLst>
                <a:path w="3011" h="1158" extrusionOk="0">
                  <a:moveTo>
                    <a:pt x="1" y="0"/>
                  </a:moveTo>
                  <a:lnTo>
                    <a:pt x="1" y="1158"/>
                  </a:lnTo>
                  <a:lnTo>
                    <a:pt x="3011" y="1158"/>
                  </a:lnTo>
                  <a:lnTo>
                    <a:pt x="3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9741075" y="3211300"/>
              <a:ext cx="418250" cy="350225"/>
            </a:xfrm>
            <a:custGeom>
              <a:avLst/>
              <a:gdLst/>
              <a:ahLst/>
              <a:cxnLst/>
              <a:rect l="l" t="t" r="r" b="b"/>
              <a:pathLst>
                <a:path w="16730" h="14009" extrusionOk="0">
                  <a:moveTo>
                    <a:pt x="10391" y="9696"/>
                  </a:moveTo>
                  <a:cubicBezTo>
                    <a:pt x="10651" y="9696"/>
                    <a:pt x="10883" y="9928"/>
                    <a:pt x="10883" y="10217"/>
                  </a:cubicBezTo>
                  <a:lnTo>
                    <a:pt x="10883" y="12359"/>
                  </a:lnTo>
                  <a:cubicBezTo>
                    <a:pt x="10883" y="12648"/>
                    <a:pt x="10651" y="12880"/>
                    <a:pt x="10391" y="12880"/>
                  </a:cubicBezTo>
                  <a:lnTo>
                    <a:pt x="6339" y="12880"/>
                  </a:lnTo>
                  <a:cubicBezTo>
                    <a:pt x="6049" y="12880"/>
                    <a:pt x="5847" y="12648"/>
                    <a:pt x="5847" y="12359"/>
                  </a:cubicBezTo>
                  <a:lnTo>
                    <a:pt x="5847" y="10217"/>
                  </a:lnTo>
                  <a:cubicBezTo>
                    <a:pt x="5847" y="9928"/>
                    <a:pt x="6049" y="9696"/>
                    <a:pt x="6339" y="9696"/>
                  </a:cubicBezTo>
                  <a:close/>
                  <a:moveTo>
                    <a:pt x="2982" y="0"/>
                  </a:moveTo>
                  <a:cubicBezTo>
                    <a:pt x="2692" y="0"/>
                    <a:pt x="2461" y="232"/>
                    <a:pt x="2461" y="492"/>
                  </a:cubicBezTo>
                  <a:lnTo>
                    <a:pt x="2461" y="6657"/>
                  </a:lnTo>
                  <a:cubicBezTo>
                    <a:pt x="232" y="8567"/>
                    <a:pt x="0" y="11809"/>
                    <a:pt x="1679" y="14009"/>
                  </a:cubicBezTo>
                  <a:lnTo>
                    <a:pt x="15022" y="14009"/>
                  </a:lnTo>
                  <a:cubicBezTo>
                    <a:pt x="16729" y="11809"/>
                    <a:pt x="16498" y="8567"/>
                    <a:pt x="14269" y="6657"/>
                  </a:cubicBezTo>
                  <a:lnTo>
                    <a:pt x="14269" y="492"/>
                  </a:lnTo>
                  <a:cubicBezTo>
                    <a:pt x="14269" y="232"/>
                    <a:pt x="14038" y="0"/>
                    <a:pt x="13748" y="0"/>
                  </a:cubicBezTo>
                  <a:lnTo>
                    <a:pt x="12098" y="0"/>
                  </a:lnTo>
                  <a:lnTo>
                    <a:pt x="12098" y="4544"/>
                  </a:lnTo>
                  <a:cubicBezTo>
                    <a:pt x="12098" y="6599"/>
                    <a:pt x="10420" y="8278"/>
                    <a:pt x="8365" y="8278"/>
                  </a:cubicBezTo>
                  <a:cubicBezTo>
                    <a:pt x="6310" y="8278"/>
                    <a:pt x="4631" y="6599"/>
                    <a:pt x="4631" y="4544"/>
                  </a:cubicBezTo>
                  <a:lnTo>
                    <a:pt x="4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7"/>
          <p:cNvGrpSpPr/>
          <p:nvPr/>
        </p:nvGrpSpPr>
        <p:grpSpPr>
          <a:xfrm>
            <a:off x="3395463" y="3114410"/>
            <a:ext cx="402316" cy="385210"/>
            <a:chOff x="14909500" y="3238800"/>
            <a:chExt cx="429825" cy="411725"/>
          </a:xfrm>
        </p:grpSpPr>
        <p:sp>
          <p:nvSpPr>
            <p:cNvPr id="1047" name="Google Shape;1047;p57"/>
            <p:cNvSpPr/>
            <p:nvPr/>
          </p:nvSpPr>
          <p:spPr>
            <a:xfrm>
              <a:off x="15033950" y="3505800"/>
              <a:ext cx="180900" cy="144725"/>
            </a:xfrm>
            <a:custGeom>
              <a:avLst/>
              <a:gdLst/>
              <a:ahLst/>
              <a:cxnLst/>
              <a:rect l="l" t="t" r="r" b="b"/>
              <a:pathLst>
                <a:path w="7236" h="5789" extrusionOk="0">
                  <a:moveTo>
                    <a:pt x="1361" y="0"/>
                  </a:moveTo>
                  <a:cubicBezTo>
                    <a:pt x="955" y="318"/>
                    <a:pt x="463" y="579"/>
                    <a:pt x="0" y="724"/>
                  </a:cubicBezTo>
                  <a:lnTo>
                    <a:pt x="1332" y="4139"/>
                  </a:lnTo>
                  <a:lnTo>
                    <a:pt x="1332" y="5268"/>
                  </a:lnTo>
                  <a:cubicBezTo>
                    <a:pt x="1332" y="5557"/>
                    <a:pt x="1563" y="5789"/>
                    <a:pt x="1853" y="5789"/>
                  </a:cubicBezTo>
                  <a:lnTo>
                    <a:pt x="5384" y="5789"/>
                  </a:lnTo>
                  <a:cubicBezTo>
                    <a:pt x="5673" y="5789"/>
                    <a:pt x="5905" y="5557"/>
                    <a:pt x="5905" y="5268"/>
                  </a:cubicBezTo>
                  <a:lnTo>
                    <a:pt x="5905" y="4139"/>
                  </a:lnTo>
                  <a:lnTo>
                    <a:pt x="7236" y="724"/>
                  </a:lnTo>
                  <a:cubicBezTo>
                    <a:pt x="6773" y="579"/>
                    <a:pt x="6310" y="318"/>
                    <a:pt x="5876" y="0"/>
                  </a:cubicBezTo>
                  <a:cubicBezTo>
                    <a:pt x="5355" y="347"/>
                    <a:pt x="4776" y="550"/>
                    <a:pt x="4197" y="637"/>
                  </a:cubicBezTo>
                  <a:lnTo>
                    <a:pt x="3618" y="2373"/>
                  </a:lnTo>
                  <a:lnTo>
                    <a:pt x="3039" y="637"/>
                  </a:lnTo>
                  <a:cubicBezTo>
                    <a:pt x="2460" y="550"/>
                    <a:pt x="1882" y="347"/>
                    <a:pt x="1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7"/>
            <p:cNvSpPr/>
            <p:nvPr/>
          </p:nvSpPr>
          <p:spPr>
            <a:xfrm>
              <a:off x="14909500" y="3238800"/>
              <a:ext cx="429825" cy="265775"/>
            </a:xfrm>
            <a:custGeom>
              <a:avLst/>
              <a:gdLst/>
              <a:ahLst/>
              <a:cxnLst/>
              <a:rect l="l" t="t" r="r" b="b"/>
              <a:pathLst>
                <a:path w="17193" h="10631" extrusionOk="0">
                  <a:moveTo>
                    <a:pt x="8570" y="3534"/>
                  </a:moveTo>
                  <a:cubicBezTo>
                    <a:pt x="10261" y="3534"/>
                    <a:pt x="11896" y="4536"/>
                    <a:pt x="11896" y="6078"/>
                  </a:cubicBezTo>
                  <a:cubicBezTo>
                    <a:pt x="11896" y="6339"/>
                    <a:pt x="11664" y="6570"/>
                    <a:pt x="11404" y="6570"/>
                  </a:cubicBezTo>
                  <a:cubicBezTo>
                    <a:pt x="11114" y="6570"/>
                    <a:pt x="10883" y="6339"/>
                    <a:pt x="10883" y="6078"/>
                  </a:cubicBezTo>
                  <a:cubicBezTo>
                    <a:pt x="10883" y="5239"/>
                    <a:pt x="9841" y="4544"/>
                    <a:pt x="8596" y="4544"/>
                  </a:cubicBezTo>
                  <a:cubicBezTo>
                    <a:pt x="7352" y="4544"/>
                    <a:pt x="6310" y="5239"/>
                    <a:pt x="6310" y="6078"/>
                  </a:cubicBezTo>
                  <a:cubicBezTo>
                    <a:pt x="6310" y="6339"/>
                    <a:pt x="6107" y="6570"/>
                    <a:pt x="5818" y="6570"/>
                  </a:cubicBezTo>
                  <a:cubicBezTo>
                    <a:pt x="5528" y="6570"/>
                    <a:pt x="5297" y="6339"/>
                    <a:pt x="5297" y="6078"/>
                  </a:cubicBezTo>
                  <a:cubicBezTo>
                    <a:pt x="5297" y="5355"/>
                    <a:pt x="5673" y="4718"/>
                    <a:pt x="6339" y="4226"/>
                  </a:cubicBezTo>
                  <a:cubicBezTo>
                    <a:pt x="6990" y="3749"/>
                    <a:pt x="7786" y="3534"/>
                    <a:pt x="8570" y="3534"/>
                  </a:cubicBezTo>
                  <a:close/>
                  <a:moveTo>
                    <a:pt x="6310" y="0"/>
                  </a:moveTo>
                  <a:cubicBezTo>
                    <a:pt x="4457" y="0"/>
                    <a:pt x="3010" y="1679"/>
                    <a:pt x="3329" y="3560"/>
                  </a:cubicBezTo>
                  <a:cubicBezTo>
                    <a:pt x="1476" y="3676"/>
                    <a:pt x="0" y="5210"/>
                    <a:pt x="0" y="7091"/>
                  </a:cubicBezTo>
                  <a:cubicBezTo>
                    <a:pt x="0" y="9030"/>
                    <a:pt x="1592" y="10622"/>
                    <a:pt x="3531" y="10622"/>
                  </a:cubicBezTo>
                  <a:cubicBezTo>
                    <a:pt x="4660" y="10622"/>
                    <a:pt x="5673" y="10101"/>
                    <a:pt x="6339" y="9291"/>
                  </a:cubicBezTo>
                  <a:cubicBezTo>
                    <a:pt x="6932" y="10000"/>
                    <a:pt x="7771" y="10354"/>
                    <a:pt x="8611" y="10354"/>
                  </a:cubicBezTo>
                  <a:cubicBezTo>
                    <a:pt x="9450" y="10354"/>
                    <a:pt x="10289" y="10000"/>
                    <a:pt x="10883" y="9291"/>
                  </a:cubicBezTo>
                  <a:cubicBezTo>
                    <a:pt x="11259" y="9754"/>
                    <a:pt x="11751" y="10130"/>
                    <a:pt x="12330" y="10362"/>
                  </a:cubicBezTo>
                  <a:cubicBezTo>
                    <a:pt x="12769" y="10545"/>
                    <a:pt x="13219" y="10630"/>
                    <a:pt x="13660" y="10630"/>
                  </a:cubicBezTo>
                  <a:cubicBezTo>
                    <a:pt x="15511" y="10630"/>
                    <a:pt x="17192" y="9125"/>
                    <a:pt x="17192" y="7091"/>
                  </a:cubicBezTo>
                  <a:cubicBezTo>
                    <a:pt x="17192" y="5210"/>
                    <a:pt x="15716" y="3676"/>
                    <a:pt x="13864" y="3560"/>
                  </a:cubicBezTo>
                  <a:cubicBezTo>
                    <a:pt x="14182" y="1708"/>
                    <a:pt x="12764" y="0"/>
                    <a:pt x="10883" y="0"/>
                  </a:cubicBezTo>
                  <a:cubicBezTo>
                    <a:pt x="9985" y="0"/>
                    <a:pt x="9175" y="376"/>
                    <a:pt x="8596" y="1042"/>
                  </a:cubicBezTo>
                  <a:cubicBezTo>
                    <a:pt x="8017" y="376"/>
                    <a:pt x="7178" y="0"/>
                    <a:pt x="6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7"/>
          <p:cNvGrpSpPr/>
          <p:nvPr/>
        </p:nvGrpSpPr>
        <p:grpSpPr>
          <a:xfrm>
            <a:off x="2813885" y="1607549"/>
            <a:ext cx="402369" cy="402318"/>
            <a:chOff x="10077350" y="1398975"/>
            <a:chExt cx="777225" cy="776525"/>
          </a:xfrm>
        </p:grpSpPr>
        <p:sp>
          <p:nvSpPr>
            <p:cNvPr id="1050" name="Google Shape;1050;p57"/>
            <p:cNvSpPr/>
            <p:nvPr/>
          </p:nvSpPr>
          <p:spPr>
            <a:xfrm>
              <a:off x="10240750" y="1646925"/>
              <a:ext cx="54500" cy="54500"/>
            </a:xfrm>
            <a:custGeom>
              <a:avLst/>
              <a:gdLst/>
              <a:ahLst/>
              <a:cxnLst/>
              <a:rect l="l" t="t" r="r" b="b"/>
              <a:pathLst>
                <a:path w="2180" h="2180" extrusionOk="0">
                  <a:moveTo>
                    <a:pt x="1074" y="1"/>
                  </a:moveTo>
                  <a:cubicBezTo>
                    <a:pt x="488" y="1"/>
                    <a:pt x="1" y="489"/>
                    <a:pt x="1" y="1107"/>
                  </a:cubicBezTo>
                  <a:cubicBezTo>
                    <a:pt x="1" y="1692"/>
                    <a:pt x="488" y="2180"/>
                    <a:pt x="1074" y="2180"/>
                  </a:cubicBezTo>
                  <a:cubicBezTo>
                    <a:pt x="1692" y="2180"/>
                    <a:pt x="2179" y="1692"/>
                    <a:pt x="2179" y="1107"/>
                  </a:cubicBezTo>
                  <a:cubicBezTo>
                    <a:pt x="2179" y="489"/>
                    <a:pt x="1692" y="1"/>
                    <a:pt x="1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10118000" y="1528250"/>
              <a:ext cx="693500" cy="647250"/>
            </a:xfrm>
            <a:custGeom>
              <a:avLst/>
              <a:gdLst/>
              <a:ahLst/>
              <a:cxnLst/>
              <a:rect l="l" t="t" r="r" b="b"/>
              <a:pathLst>
                <a:path w="27740" h="25890" extrusionOk="0">
                  <a:moveTo>
                    <a:pt x="5984" y="2927"/>
                  </a:moveTo>
                  <a:cubicBezTo>
                    <a:pt x="7610" y="2927"/>
                    <a:pt x="8878" y="4228"/>
                    <a:pt x="8878" y="5854"/>
                  </a:cubicBezTo>
                  <a:cubicBezTo>
                    <a:pt x="8878" y="7447"/>
                    <a:pt x="7577" y="8748"/>
                    <a:pt x="5984" y="8748"/>
                  </a:cubicBezTo>
                  <a:cubicBezTo>
                    <a:pt x="4390" y="8748"/>
                    <a:pt x="3090" y="7447"/>
                    <a:pt x="3090" y="5854"/>
                  </a:cubicBezTo>
                  <a:cubicBezTo>
                    <a:pt x="3090" y="4228"/>
                    <a:pt x="4390" y="2927"/>
                    <a:pt x="5984" y="2927"/>
                  </a:cubicBezTo>
                  <a:close/>
                  <a:moveTo>
                    <a:pt x="21811" y="5555"/>
                  </a:moveTo>
                  <a:cubicBezTo>
                    <a:pt x="22088" y="5555"/>
                    <a:pt x="22337" y="5654"/>
                    <a:pt x="22536" y="5854"/>
                  </a:cubicBezTo>
                  <a:cubicBezTo>
                    <a:pt x="22764" y="6049"/>
                    <a:pt x="22894" y="6341"/>
                    <a:pt x="22926" y="6634"/>
                  </a:cubicBezTo>
                  <a:lnTo>
                    <a:pt x="23024" y="8358"/>
                  </a:lnTo>
                  <a:cubicBezTo>
                    <a:pt x="23057" y="8845"/>
                    <a:pt x="22666" y="9301"/>
                    <a:pt x="22179" y="9301"/>
                  </a:cubicBezTo>
                  <a:lnTo>
                    <a:pt x="22114" y="9301"/>
                  </a:lnTo>
                  <a:cubicBezTo>
                    <a:pt x="21756" y="9301"/>
                    <a:pt x="21431" y="9106"/>
                    <a:pt x="21301" y="8780"/>
                  </a:cubicBezTo>
                  <a:lnTo>
                    <a:pt x="17203" y="13853"/>
                  </a:lnTo>
                  <a:cubicBezTo>
                    <a:pt x="16943" y="14179"/>
                    <a:pt x="16585" y="14374"/>
                    <a:pt x="16162" y="14406"/>
                  </a:cubicBezTo>
                  <a:cubicBezTo>
                    <a:pt x="16127" y="14409"/>
                    <a:pt x="16092" y="14410"/>
                    <a:pt x="16057" y="14410"/>
                  </a:cubicBezTo>
                  <a:cubicBezTo>
                    <a:pt x="15675" y="14410"/>
                    <a:pt x="15325" y="14249"/>
                    <a:pt x="15057" y="13951"/>
                  </a:cubicBezTo>
                  <a:lnTo>
                    <a:pt x="11935" y="10666"/>
                  </a:lnTo>
                  <a:lnTo>
                    <a:pt x="6276" y="16097"/>
                  </a:lnTo>
                  <a:cubicBezTo>
                    <a:pt x="6081" y="16260"/>
                    <a:pt x="5854" y="16325"/>
                    <a:pt x="5626" y="16325"/>
                  </a:cubicBezTo>
                  <a:cubicBezTo>
                    <a:pt x="5398" y="16325"/>
                    <a:pt x="5171" y="16227"/>
                    <a:pt x="4976" y="16065"/>
                  </a:cubicBezTo>
                  <a:cubicBezTo>
                    <a:pt x="4650" y="15674"/>
                    <a:pt x="4650" y="15089"/>
                    <a:pt x="5008" y="14764"/>
                  </a:cubicBezTo>
                  <a:lnTo>
                    <a:pt x="10992" y="9040"/>
                  </a:lnTo>
                  <a:lnTo>
                    <a:pt x="11024" y="9008"/>
                  </a:lnTo>
                  <a:cubicBezTo>
                    <a:pt x="11279" y="8784"/>
                    <a:pt x="11595" y="8676"/>
                    <a:pt x="11913" y="8676"/>
                  </a:cubicBezTo>
                  <a:cubicBezTo>
                    <a:pt x="12286" y="8676"/>
                    <a:pt x="12662" y="8824"/>
                    <a:pt x="12943" y="9106"/>
                  </a:cubicBezTo>
                  <a:lnTo>
                    <a:pt x="16032" y="12357"/>
                  </a:lnTo>
                  <a:lnTo>
                    <a:pt x="19935" y="7545"/>
                  </a:lnTo>
                  <a:cubicBezTo>
                    <a:pt x="19447" y="7545"/>
                    <a:pt x="19057" y="7187"/>
                    <a:pt x="19024" y="6732"/>
                  </a:cubicBezTo>
                  <a:cubicBezTo>
                    <a:pt x="18992" y="6211"/>
                    <a:pt x="19349" y="5789"/>
                    <a:pt x="19837" y="5723"/>
                  </a:cubicBezTo>
                  <a:lnTo>
                    <a:pt x="21691" y="5561"/>
                  </a:lnTo>
                  <a:cubicBezTo>
                    <a:pt x="21731" y="5557"/>
                    <a:pt x="21772" y="5555"/>
                    <a:pt x="21811" y="5555"/>
                  </a:cubicBezTo>
                  <a:close/>
                  <a:moveTo>
                    <a:pt x="24325" y="13357"/>
                  </a:moveTo>
                  <a:cubicBezTo>
                    <a:pt x="24561" y="13357"/>
                    <a:pt x="24796" y="13447"/>
                    <a:pt x="24975" y="13626"/>
                  </a:cubicBezTo>
                  <a:cubicBezTo>
                    <a:pt x="25300" y="13983"/>
                    <a:pt x="25300" y="14569"/>
                    <a:pt x="24975" y="14927"/>
                  </a:cubicBezTo>
                  <a:lnTo>
                    <a:pt x="24162" y="15739"/>
                  </a:lnTo>
                  <a:lnTo>
                    <a:pt x="24975" y="16552"/>
                  </a:lnTo>
                  <a:cubicBezTo>
                    <a:pt x="25300" y="16910"/>
                    <a:pt x="25300" y="17496"/>
                    <a:pt x="24975" y="17853"/>
                  </a:cubicBezTo>
                  <a:cubicBezTo>
                    <a:pt x="24780" y="18016"/>
                    <a:pt x="24552" y="18113"/>
                    <a:pt x="24325" y="18113"/>
                  </a:cubicBezTo>
                  <a:cubicBezTo>
                    <a:pt x="24097" y="18113"/>
                    <a:pt x="23837" y="18016"/>
                    <a:pt x="23674" y="17853"/>
                  </a:cubicBezTo>
                  <a:lnTo>
                    <a:pt x="22861" y="17008"/>
                  </a:lnTo>
                  <a:lnTo>
                    <a:pt x="22048" y="17853"/>
                  </a:lnTo>
                  <a:cubicBezTo>
                    <a:pt x="21886" y="18016"/>
                    <a:pt x="21626" y="18113"/>
                    <a:pt x="21398" y="18113"/>
                  </a:cubicBezTo>
                  <a:cubicBezTo>
                    <a:pt x="21170" y="18113"/>
                    <a:pt x="20943" y="18016"/>
                    <a:pt x="20780" y="17853"/>
                  </a:cubicBezTo>
                  <a:cubicBezTo>
                    <a:pt x="20422" y="17496"/>
                    <a:pt x="20422" y="16910"/>
                    <a:pt x="20780" y="16552"/>
                  </a:cubicBezTo>
                  <a:lnTo>
                    <a:pt x="21593" y="15739"/>
                  </a:lnTo>
                  <a:lnTo>
                    <a:pt x="20780" y="14927"/>
                  </a:lnTo>
                  <a:cubicBezTo>
                    <a:pt x="20422" y="14569"/>
                    <a:pt x="20422" y="13983"/>
                    <a:pt x="20780" y="13626"/>
                  </a:cubicBezTo>
                  <a:cubicBezTo>
                    <a:pt x="20943" y="13447"/>
                    <a:pt x="21170" y="13357"/>
                    <a:pt x="21402" y="13357"/>
                  </a:cubicBezTo>
                  <a:cubicBezTo>
                    <a:pt x="21634" y="13357"/>
                    <a:pt x="21870" y="13447"/>
                    <a:pt x="22048" y="13626"/>
                  </a:cubicBezTo>
                  <a:lnTo>
                    <a:pt x="22861" y="14439"/>
                  </a:lnTo>
                  <a:lnTo>
                    <a:pt x="23674" y="13626"/>
                  </a:lnTo>
                  <a:cubicBezTo>
                    <a:pt x="23853" y="13447"/>
                    <a:pt x="24089" y="13357"/>
                    <a:pt x="24325" y="13357"/>
                  </a:cubicBezTo>
                  <a:close/>
                  <a:moveTo>
                    <a:pt x="0" y="0"/>
                  </a:moveTo>
                  <a:lnTo>
                    <a:pt x="0" y="17788"/>
                  </a:lnTo>
                  <a:cubicBezTo>
                    <a:pt x="0" y="19154"/>
                    <a:pt x="1106" y="20260"/>
                    <a:pt x="2472" y="20260"/>
                  </a:cubicBezTo>
                  <a:lnTo>
                    <a:pt x="12195" y="20260"/>
                  </a:lnTo>
                  <a:lnTo>
                    <a:pt x="9463" y="24487"/>
                  </a:lnTo>
                  <a:cubicBezTo>
                    <a:pt x="9203" y="24910"/>
                    <a:pt x="9301" y="25463"/>
                    <a:pt x="9724" y="25756"/>
                  </a:cubicBezTo>
                  <a:cubicBezTo>
                    <a:pt x="9886" y="25853"/>
                    <a:pt x="10049" y="25886"/>
                    <a:pt x="10244" y="25886"/>
                  </a:cubicBezTo>
                  <a:cubicBezTo>
                    <a:pt x="10537" y="25886"/>
                    <a:pt x="10829" y="25756"/>
                    <a:pt x="10992" y="25463"/>
                  </a:cubicBezTo>
                  <a:lnTo>
                    <a:pt x="12975" y="22439"/>
                  </a:lnTo>
                  <a:lnTo>
                    <a:pt x="12975" y="24943"/>
                  </a:lnTo>
                  <a:cubicBezTo>
                    <a:pt x="12975" y="25463"/>
                    <a:pt x="13366" y="25853"/>
                    <a:pt x="13886" y="25853"/>
                  </a:cubicBezTo>
                  <a:cubicBezTo>
                    <a:pt x="14374" y="25853"/>
                    <a:pt x="14797" y="25463"/>
                    <a:pt x="14797" y="24943"/>
                  </a:cubicBezTo>
                  <a:lnTo>
                    <a:pt x="14797" y="22439"/>
                  </a:lnTo>
                  <a:lnTo>
                    <a:pt x="16748" y="25463"/>
                  </a:lnTo>
                  <a:cubicBezTo>
                    <a:pt x="16938" y="25738"/>
                    <a:pt x="17240" y="25889"/>
                    <a:pt x="17543" y="25889"/>
                  </a:cubicBezTo>
                  <a:cubicBezTo>
                    <a:pt x="17706" y="25889"/>
                    <a:pt x="17869" y="25846"/>
                    <a:pt x="18016" y="25756"/>
                  </a:cubicBezTo>
                  <a:cubicBezTo>
                    <a:pt x="18439" y="25463"/>
                    <a:pt x="18569" y="24910"/>
                    <a:pt x="18276" y="24487"/>
                  </a:cubicBezTo>
                  <a:lnTo>
                    <a:pt x="15545" y="20260"/>
                  </a:lnTo>
                  <a:lnTo>
                    <a:pt x="25300" y="20260"/>
                  </a:lnTo>
                  <a:cubicBezTo>
                    <a:pt x="26634" y="20260"/>
                    <a:pt x="27739" y="19154"/>
                    <a:pt x="27739" y="17788"/>
                  </a:cubicBezTo>
                  <a:lnTo>
                    <a:pt x="27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10077350" y="1398975"/>
              <a:ext cx="777225" cy="83750"/>
            </a:xfrm>
            <a:custGeom>
              <a:avLst/>
              <a:gdLst/>
              <a:ahLst/>
              <a:cxnLst/>
              <a:rect l="l" t="t" r="r" b="b"/>
              <a:pathLst>
                <a:path w="31089" h="3350" extrusionOk="0">
                  <a:moveTo>
                    <a:pt x="1659" y="0"/>
                  </a:moveTo>
                  <a:cubicBezTo>
                    <a:pt x="748" y="0"/>
                    <a:pt x="0" y="748"/>
                    <a:pt x="0" y="1659"/>
                  </a:cubicBezTo>
                  <a:cubicBezTo>
                    <a:pt x="0" y="2602"/>
                    <a:pt x="748" y="3350"/>
                    <a:pt x="1659" y="3350"/>
                  </a:cubicBezTo>
                  <a:lnTo>
                    <a:pt x="29430" y="3350"/>
                  </a:lnTo>
                  <a:cubicBezTo>
                    <a:pt x="30341" y="3350"/>
                    <a:pt x="31089" y="2602"/>
                    <a:pt x="31089" y="1659"/>
                  </a:cubicBezTo>
                  <a:cubicBezTo>
                    <a:pt x="31089" y="748"/>
                    <a:pt x="30341" y="0"/>
                    <a:pt x="29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7"/>
          <p:cNvGrpSpPr/>
          <p:nvPr/>
        </p:nvGrpSpPr>
        <p:grpSpPr>
          <a:xfrm>
            <a:off x="1444764" y="3105855"/>
            <a:ext cx="402321" cy="402320"/>
            <a:chOff x="14082125" y="3469650"/>
            <a:chExt cx="583750" cy="583750"/>
          </a:xfrm>
        </p:grpSpPr>
        <p:sp>
          <p:nvSpPr>
            <p:cNvPr id="1054" name="Google Shape;1054;p57"/>
            <p:cNvSpPr/>
            <p:nvPr/>
          </p:nvSpPr>
          <p:spPr>
            <a:xfrm>
              <a:off x="14330900" y="3915975"/>
              <a:ext cx="86200" cy="137425"/>
            </a:xfrm>
            <a:custGeom>
              <a:avLst/>
              <a:gdLst/>
              <a:ahLst/>
              <a:cxnLst/>
              <a:rect l="l" t="t" r="r" b="b"/>
              <a:pathLst>
                <a:path w="3448" h="5497" extrusionOk="0">
                  <a:moveTo>
                    <a:pt x="1" y="1"/>
                  </a:moveTo>
                  <a:lnTo>
                    <a:pt x="1" y="4814"/>
                  </a:lnTo>
                  <a:cubicBezTo>
                    <a:pt x="1" y="5172"/>
                    <a:pt x="326" y="5497"/>
                    <a:pt x="684" y="5497"/>
                  </a:cubicBezTo>
                  <a:lnTo>
                    <a:pt x="2765" y="5497"/>
                  </a:lnTo>
                  <a:cubicBezTo>
                    <a:pt x="3123" y="5497"/>
                    <a:pt x="3448" y="5172"/>
                    <a:pt x="3448" y="4814"/>
                  </a:cubicBezTo>
                  <a:lnTo>
                    <a:pt x="3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14082125" y="3469650"/>
              <a:ext cx="583750" cy="446350"/>
            </a:xfrm>
            <a:custGeom>
              <a:avLst/>
              <a:gdLst/>
              <a:ahLst/>
              <a:cxnLst/>
              <a:rect l="l" t="t" r="r" b="b"/>
              <a:pathLst>
                <a:path w="23350" h="17854" extrusionOk="0">
                  <a:moveTo>
                    <a:pt x="18537" y="5497"/>
                  </a:moveTo>
                  <a:cubicBezTo>
                    <a:pt x="18927" y="5497"/>
                    <a:pt x="19220" y="5789"/>
                    <a:pt x="19220" y="6179"/>
                  </a:cubicBezTo>
                  <a:cubicBezTo>
                    <a:pt x="19220" y="6537"/>
                    <a:pt x="18927" y="6862"/>
                    <a:pt x="18537" y="6862"/>
                  </a:cubicBezTo>
                  <a:lnTo>
                    <a:pt x="4814" y="6862"/>
                  </a:lnTo>
                  <a:cubicBezTo>
                    <a:pt x="4424" y="6862"/>
                    <a:pt x="4131" y="6537"/>
                    <a:pt x="4131" y="6179"/>
                  </a:cubicBezTo>
                  <a:cubicBezTo>
                    <a:pt x="4131" y="5789"/>
                    <a:pt x="4424" y="5497"/>
                    <a:pt x="4814" y="5497"/>
                  </a:cubicBezTo>
                  <a:close/>
                  <a:moveTo>
                    <a:pt x="16131" y="8228"/>
                  </a:moveTo>
                  <a:cubicBezTo>
                    <a:pt x="16521" y="8228"/>
                    <a:pt x="16814" y="8553"/>
                    <a:pt x="16814" y="8911"/>
                  </a:cubicBezTo>
                  <a:cubicBezTo>
                    <a:pt x="16814" y="9301"/>
                    <a:pt x="16521" y="9594"/>
                    <a:pt x="16131" y="9594"/>
                  </a:cubicBezTo>
                  <a:lnTo>
                    <a:pt x="7220" y="9594"/>
                  </a:lnTo>
                  <a:cubicBezTo>
                    <a:pt x="6830" y="9594"/>
                    <a:pt x="6537" y="9301"/>
                    <a:pt x="6537" y="8911"/>
                  </a:cubicBezTo>
                  <a:cubicBezTo>
                    <a:pt x="6537" y="8553"/>
                    <a:pt x="6830" y="8228"/>
                    <a:pt x="7220" y="8228"/>
                  </a:cubicBezTo>
                  <a:close/>
                  <a:moveTo>
                    <a:pt x="14765" y="10992"/>
                  </a:moveTo>
                  <a:cubicBezTo>
                    <a:pt x="15155" y="10992"/>
                    <a:pt x="15448" y="11285"/>
                    <a:pt x="15448" y="11675"/>
                  </a:cubicBezTo>
                  <a:cubicBezTo>
                    <a:pt x="15448" y="12033"/>
                    <a:pt x="15155" y="12358"/>
                    <a:pt x="14765" y="12358"/>
                  </a:cubicBezTo>
                  <a:lnTo>
                    <a:pt x="8586" y="12358"/>
                  </a:lnTo>
                  <a:cubicBezTo>
                    <a:pt x="8196" y="12358"/>
                    <a:pt x="7903" y="12033"/>
                    <a:pt x="7903" y="11675"/>
                  </a:cubicBezTo>
                  <a:cubicBezTo>
                    <a:pt x="7903" y="11285"/>
                    <a:pt x="8196" y="10992"/>
                    <a:pt x="8586" y="10992"/>
                  </a:cubicBezTo>
                  <a:close/>
                  <a:moveTo>
                    <a:pt x="4456" y="1"/>
                  </a:moveTo>
                  <a:cubicBezTo>
                    <a:pt x="4098" y="1"/>
                    <a:pt x="3773" y="293"/>
                    <a:pt x="3773" y="684"/>
                  </a:cubicBezTo>
                  <a:cubicBezTo>
                    <a:pt x="3773" y="1074"/>
                    <a:pt x="4098" y="1367"/>
                    <a:pt x="4456" y="1367"/>
                  </a:cubicBezTo>
                  <a:lnTo>
                    <a:pt x="5139" y="1367"/>
                  </a:lnTo>
                  <a:lnTo>
                    <a:pt x="5139" y="2732"/>
                  </a:lnTo>
                  <a:lnTo>
                    <a:pt x="2050" y="2732"/>
                  </a:lnTo>
                  <a:cubicBezTo>
                    <a:pt x="1692" y="2732"/>
                    <a:pt x="1367" y="3058"/>
                    <a:pt x="1367" y="3415"/>
                  </a:cubicBezTo>
                  <a:lnTo>
                    <a:pt x="1367" y="14407"/>
                  </a:lnTo>
                  <a:cubicBezTo>
                    <a:pt x="1367" y="14797"/>
                    <a:pt x="1692" y="15090"/>
                    <a:pt x="2050" y="15090"/>
                  </a:cubicBezTo>
                  <a:lnTo>
                    <a:pt x="5139" y="15090"/>
                  </a:lnTo>
                  <a:lnTo>
                    <a:pt x="5139" y="16488"/>
                  </a:lnTo>
                  <a:lnTo>
                    <a:pt x="684" y="16488"/>
                  </a:lnTo>
                  <a:cubicBezTo>
                    <a:pt x="294" y="16488"/>
                    <a:pt x="1" y="16781"/>
                    <a:pt x="1" y="17171"/>
                  </a:cubicBezTo>
                  <a:cubicBezTo>
                    <a:pt x="1" y="17529"/>
                    <a:pt x="294" y="17854"/>
                    <a:pt x="684" y="17854"/>
                  </a:cubicBezTo>
                  <a:lnTo>
                    <a:pt x="9952" y="17854"/>
                  </a:lnTo>
                  <a:lnTo>
                    <a:pt x="9952" y="16488"/>
                  </a:lnTo>
                  <a:lnTo>
                    <a:pt x="6505" y="16488"/>
                  </a:lnTo>
                  <a:lnTo>
                    <a:pt x="6505" y="15090"/>
                  </a:lnTo>
                  <a:lnTo>
                    <a:pt x="9952" y="15090"/>
                  </a:lnTo>
                  <a:lnTo>
                    <a:pt x="9952" y="16488"/>
                  </a:lnTo>
                  <a:lnTo>
                    <a:pt x="13399" y="16488"/>
                  </a:lnTo>
                  <a:lnTo>
                    <a:pt x="13399" y="15090"/>
                  </a:lnTo>
                  <a:lnTo>
                    <a:pt x="16814" y="15090"/>
                  </a:lnTo>
                  <a:lnTo>
                    <a:pt x="16814" y="16488"/>
                  </a:lnTo>
                  <a:lnTo>
                    <a:pt x="13399" y="16488"/>
                  </a:lnTo>
                  <a:lnTo>
                    <a:pt x="13399" y="17854"/>
                  </a:lnTo>
                  <a:lnTo>
                    <a:pt x="22667" y="17854"/>
                  </a:lnTo>
                  <a:cubicBezTo>
                    <a:pt x="23025" y="17854"/>
                    <a:pt x="23350" y="17529"/>
                    <a:pt x="23350" y="17171"/>
                  </a:cubicBezTo>
                  <a:cubicBezTo>
                    <a:pt x="23350" y="16781"/>
                    <a:pt x="23025" y="16488"/>
                    <a:pt x="22667" y="16488"/>
                  </a:cubicBezTo>
                  <a:lnTo>
                    <a:pt x="18179" y="16488"/>
                  </a:lnTo>
                  <a:lnTo>
                    <a:pt x="18179" y="15090"/>
                  </a:lnTo>
                  <a:lnTo>
                    <a:pt x="21269" y="15090"/>
                  </a:lnTo>
                  <a:cubicBezTo>
                    <a:pt x="21659" y="15090"/>
                    <a:pt x="21952" y="14797"/>
                    <a:pt x="21952" y="14407"/>
                  </a:cubicBezTo>
                  <a:lnTo>
                    <a:pt x="21952" y="3415"/>
                  </a:lnTo>
                  <a:cubicBezTo>
                    <a:pt x="21952" y="3058"/>
                    <a:pt x="21659" y="2732"/>
                    <a:pt x="21269" y="2732"/>
                  </a:cubicBezTo>
                  <a:lnTo>
                    <a:pt x="18179" y="2732"/>
                  </a:lnTo>
                  <a:lnTo>
                    <a:pt x="18179" y="1367"/>
                  </a:lnTo>
                  <a:lnTo>
                    <a:pt x="18895" y="1367"/>
                  </a:lnTo>
                  <a:cubicBezTo>
                    <a:pt x="19253" y="1367"/>
                    <a:pt x="19578" y="1074"/>
                    <a:pt x="19578" y="684"/>
                  </a:cubicBezTo>
                  <a:cubicBezTo>
                    <a:pt x="19578" y="293"/>
                    <a:pt x="19253" y="1"/>
                    <a:pt x="18895" y="1"/>
                  </a:cubicBezTo>
                  <a:lnTo>
                    <a:pt x="16131" y="1"/>
                  </a:lnTo>
                  <a:cubicBezTo>
                    <a:pt x="15740" y="1"/>
                    <a:pt x="15448" y="293"/>
                    <a:pt x="15448" y="684"/>
                  </a:cubicBezTo>
                  <a:cubicBezTo>
                    <a:pt x="15448" y="1074"/>
                    <a:pt x="15740" y="1367"/>
                    <a:pt x="16131" y="1367"/>
                  </a:cubicBezTo>
                  <a:lnTo>
                    <a:pt x="16814" y="1367"/>
                  </a:lnTo>
                  <a:lnTo>
                    <a:pt x="16814" y="2732"/>
                  </a:lnTo>
                  <a:lnTo>
                    <a:pt x="12358" y="2732"/>
                  </a:lnTo>
                  <a:lnTo>
                    <a:pt x="12358" y="1367"/>
                  </a:lnTo>
                  <a:lnTo>
                    <a:pt x="13041" y="1367"/>
                  </a:lnTo>
                  <a:cubicBezTo>
                    <a:pt x="13431" y="1367"/>
                    <a:pt x="13724" y="1074"/>
                    <a:pt x="13724" y="684"/>
                  </a:cubicBezTo>
                  <a:cubicBezTo>
                    <a:pt x="13724" y="293"/>
                    <a:pt x="13431" y="1"/>
                    <a:pt x="13041" y="1"/>
                  </a:cubicBezTo>
                  <a:lnTo>
                    <a:pt x="10310" y="1"/>
                  </a:lnTo>
                  <a:cubicBezTo>
                    <a:pt x="9919" y="1"/>
                    <a:pt x="9627" y="293"/>
                    <a:pt x="9627" y="684"/>
                  </a:cubicBezTo>
                  <a:cubicBezTo>
                    <a:pt x="9627" y="1074"/>
                    <a:pt x="9919" y="1367"/>
                    <a:pt x="10310" y="1367"/>
                  </a:cubicBezTo>
                  <a:lnTo>
                    <a:pt x="10993" y="1367"/>
                  </a:lnTo>
                  <a:lnTo>
                    <a:pt x="10993" y="2732"/>
                  </a:lnTo>
                  <a:lnTo>
                    <a:pt x="6505" y="2732"/>
                  </a:lnTo>
                  <a:lnTo>
                    <a:pt x="6505" y="1367"/>
                  </a:lnTo>
                  <a:lnTo>
                    <a:pt x="7220" y="1367"/>
                  </a:lnTo>
                  <a:cubicBezTo>
                    <a:pt x="7578" y="1367"/>
                    <a:pt x="7903" y="1074"/>
                    <a:pt x="7903" y="684"/>
                  </a:cubicBezTo>
                  <a:cubicBezTo>
                    <a:pt x="7903" y="293"/>
                    <a:pt x="7578" y="1"/>
                    <a:pt x="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713221" y="575675"/>
            <a:ext cx="781553" cy="390854"/>
            <a:chOff x="12046488" y="2677600"/>
            <a:chExt cx="1514050" cy="757175"/>
          </a:xfrm>
        </p:grpSpPr>
        <p:sp>
          <p:nvSpPr>
            <p:cNvPr id="1057" name="Google Shape;1057;p57"/>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7236918" y="553568"/>
            <a:ext cx="1185312" cy="435070"/>
            <a:chOff x="10131650" y="1333725"/>
            <a:chExt cx="381350" cy="139975"/>
          </a:xfrm>
        </p:grpSpPr>
        <p:sp>
          <p:nvSpPr>
            <p:cNvPr id="1060" name="Google Shape;1060;p57"/>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58"/>
          <p:cNvSpPr txBox="1">
            <a:spLocks noGrp="1"/>
          </p:cNvSpPr>
          <p:nvPr>
            <p:ph type="title"/>
          </p:nvPr>
        </p:nvSpPr>
        <p:spPr>
          <a:xfrm>
            <a:off x="1405800" y="1241850"/>
            <a:ext cx="6332400" cy="26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1068" name="Google Shape;1068;p58"/>
          <p:cNvSpPr/>
          <p:nvPr/>
        </p:nvSpPr>
        <p:spPr>
          <a:xfrm>
            <a:off x="8037328" y="341035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8"/>
          <p:cNvSpPr txBox="1">
            <a:spLocks noGrp="1"/>
          </p:cNvSpPr>
          <p:nvPr>
            <p:ph type="title" idx="2"/>
          </p:nvPr>
        </p:nvSpPr>
        <p:spPr>
          <a:xfrm>
            <a:off x="1229375"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grpSp>
        <p:nvGrpSpPr>
          <p:cNvPr id="1070" name="Google Shape;1070;p58"/>
          <p:cNvGrpSpPr/>
          <p:nvPr/>
        </p:nvGrpSpPr>
        <p:grpSpPr>
          <a:xfrm>
            <a:off x="713213" y="3228475"/>
            <a:ext cx="757175" cy="1375625"/>
            <a:chOff x="713213" y="3228475"/>
            <a:chExt cx="757175" cy="1375625"/>
          </a:xfrm>
        </p:grpSpPr>
        <p:sp>
          <p:nvSpPr>
            <p:cNvPr id="1071" name="Google Shape;1071;p58"/>
            <p:cNvSpPr/>
            <p:nvPr/>
          </p:nvSpPr>
          <p:spPr>
            <a:xfrm>
              <a:off x="713213" y="3228475"/>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8"/>
            <p:cNvSpPr/>
            <p:nvPr/>
          </p:nvSpPr>
          <p:spPr>
            <a:xfrm>
              <a:off x="713213" y="3847200"/>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5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DESCRIPTION</a:t>
            </a:r>
            <a:endParaRPr/>
          </a:p>
        </p:txBody>
      </p:sp>
      <p:sp>
        <p:nvSpPr>
          <p:cNvPr id="1078" name="Google Shape;1078;p59"/>
          <p:cNvSpPr/>
          <p:nvPr/>
        </p:nvSpPr>
        <p:spPr>
          <a:xfrm>
            <a:off x="4439269" y="1898575"/>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4439269" y="3111475"/>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4439269" y="3717925"/>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txBox="1"/>
          <p:nvPr/>
        </p:nvSpPr>
        <p:spPr>
          <a:xfrm>
            <a:off x="5886700" y="1245700"/>
            <a:ext cx="2544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FEATURE 1</a:t>
            </a:r>
            <a:endParaRPr sz="2100" b="1">
              <a:solidFill>
                <a:schemeClr val="dk1"/>
              </a:solidFill>
              <a:latin typeface="Space Mono"/>
              <a:ea typeface="Space Mono"/>
              <a:cs typeface="Space Mono"/>
              <a:sym typeface="Space Mono"/>
            </a:endParaRPr>
          </a:p>
        </p:txBody>
      </p:sp>
      <p:sp>
        <p:nvSpPr>
          <p:cNvPr id="1082" name="Google Shape;1082;p59"/>
          <p:cNvSpPr txBox="1"/>
          <p:nvPr/>
        </p:nvSpPr>
        <p:spPr>
          <a:xfrm>
            <a:off x="5886714" y="1456580"/>
            <a:ext cx="25440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1083" name="Google Shape;1083;p59"/>
          <p:cNvSpPr/>
          <p:nvPr/>
        </p:nvSpPr>
        <p:spPr>
          <a:xfrm>
            <a:off x="5195038" y="1295500"/>
            <a:ext cx="652500" cy="65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9"/>
          <p:cNvSpPr txBox="1"/>
          <p:nvPr/>
        </p:nvSpPr>
        <p:spPr>
          <a:xfrm>
            <a:off x="5886700" y="3900271"/>
            <a:ext cx="2544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FEATURE 4</a:t>
            </a:r>
            <a:endParaRPr sz="2100" b="1">
              <a:solidFill>
                <a:schemeClr val="dk1"/>
              </a:solidFill>
              <a:latin typeface="Space Mono"/>
              <a:ea typeface="Space Mono"/>
              <a:cs typeface="Space Mono"/>
              <a:sym typeface="Space Mono"/>
            </a:endParaRPr>
          </a:p>
        </p:txBody>
      </p:sp>
      <p:sp>
        <p:nvSpPr>
          <p:cNvPr id="1085" name="Google Shape;1085;p59"/>
          <p:cNvSpPr txBox="1"/>
          <p:nvPr/>
        </p:nvSpPr>
        <p:spPr>
          <a:xfrm>
            <a:off x="5886714" y="4111151"/>
            <a:ext cx="25440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Jupiter is the biggest planet in the Solar System</a:t>
            </a:r>
            <a:endParaRPr>
              <a:solidFill>
                <a:schemeClr val="dk1"/>
              </a:solidFill>
              <a:latin typeface="Manrope"/>
              <a:ea typeface="Manrope"/>
              <a:cs typeface="Manrope"/>
              <a:sym typeface="Manrope"/>
            </a:endParaRPr>
          </a:p>
        </p:txBody>
      </p:sp>
      <p:sp>
        <p:nvSpPr>
          <p:cNvPr id="1086" name="Google Shape;1086;p59"/>
          <p:cNvSpPr/>
          <p:nvPr/>
        </p:nvSpPr>
        <p:spPr>
          <a:xfrm>
            <a:off x="5195038" y="3950075"/>
            <a:ext cx="652500" cy="65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txBox="1"/>
          <p:nvPr/>
        </p:nvSpPr>
        <p:spPr>
          <a:xfrm>
            <a:off x="5886700" y="3015414"/>
            <a:ext cx="2544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FEATURE 3</a:t>
            </a:r>
            <a:endParaRPr sz="2100" b="1">
              <a:solidFill>
                <a:schemeClr val="dk1"/>
              </a:solidFill>
              <a:latin typeface="Space Mono"/>
              <a:ea typeface="Space Mono"/>
              <a:cs typeface="Space Mono"/>
              <a:sym typeface="Space Mono"/>
            </a:endParaRPr>
          </a:p>
        </p:txBody>
      </p:sp>
      <p:sp>
        <p:nvSpPr>
          <p:cNvPr id="1088" name="Google Shape;1088;p59"/>
          <p:cNvSpPr txBox="1"/>
          <p:nvPr/>
        </p:nvSpPr>
        <p:spPr>
          <a:xfrm>
            <a:off x="5886714" y="3226294"/>
            <a:ext cx="25440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Earth is the only planet known to harbor life</a:t>
            </a:r>
            <a:endParaRPr>
              <a:solidFill>
                <a:schemeClr val="dk1"/>
              </a:solidFill>
              <a:latin typeface="Manrope"/>
              <a:ea typeface="Manrope"/>
              <a:cs typeface="Manrope"/>
              <a:sym typeface="Manrope"/>
            </a:endParaRPr>
          </a:p>
        </p:txBody>
      </p:sp>
      <p:sp>
        <p:nvSpPr>
          <p:cNvPr id="1089" name="Google Shape;1089;p59"/>
          <p:cNvSpPr/>
          <p:nvPr/>
        </p:nvSpPr>
        <p:spPr>
          <a:xfrm>
            <a:off x="5195038" y="3065224"/>
            <a:ext cx="652500" cy="65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txBox="1"/>
          <p:nvPr/>
        </p:nvSpPr>
        <p:spPr>
          <a:xfrm>
            <a:off x="5886700" y="2130557"/>
            <a:ext cx="2544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FEATURE 2</a:t>
            </a:r>
            <a:endParaRPr sz="2100" b="1">
              <a:solidFill>
                <a:schemeClr val="dk1"/>
              </a:solidFill>
              <a:latin typeface="Space Mono"/>
              <a:ea typeface="Space Mono"/>
              <a:cs typeface="Space Mono"/>
              <a:sym typeface="Space Mono"/>
            </a:endParaRPr>
          </a:p>
        </p:txBody>
      </p:sp>
      <p:sp>
        <p:nvSpPr>
          <p:cNvPr id="1091" name="Google Shape;1091;p59"/>
          <p:cNvSpPr txBox="1"/>
          <p:nvPr/>
        </p:nvSpPr>
        <p:spPr>
          <a:xfrm>
            <a:off x="5886714" y="2341437"/>
            <a:ext cx="25440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092" name="Google Shape;1092;p59"/>
          <p:cNvSpPr/>
          <p:nvPr/>
        </p:nvSpPr>
        <p:spPr>
          <a:xfrm>
            <a:off x="5195038" y="2180350"/>
            <a:ext cx="652500" cy="65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4439269" y="2505025"/>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59"/>
          <p:cNvCxnSpPr>
            <a:stCxn id="1083" idx="1"/>
            <a:endCxn id="1078" idx="3"/>
          </p:cNvCxnSpPr>
          <p:nvPr/>
        </p:nvCxnSpPr>
        <p:spPr>
          <a:xfrm flipH="1">
            <a:off x="4689238" y="1621750"/>
            <a:ext cx="505800" cy="401700"/>
          </a:xfrm>
          <a:prstGeom prst="bentConnector3">
            <a:avLst>
              <a:gd name="adj1" fmla="val 50007"/>
            </a:avLst>
          </a:prstGeom>
          <a:noFill/>
          <a:ln w="28575" cap="flat" cmpd="sng">
            <a:solidFill>
              <a:schemeClr val="dk1"/>
            </a:solidFill>
            <a:prstDash val="solid"/>
            <a:miter lim="8000"/>
            <a:headEnd type="none" w="med" len="med"/>
            <a:tailEnd type="none" w="med" len="med"/>
          </a:ln>
        </p:spPr>
      </p:cxnSp>
      <p:cxnSp>
        <p:nvCxnSpPr>
          <p:cNvPr id="1095" name="Google Shape;1095;p59"/>
          <p:cNvCxnSpPr>
            <a:stCxn id="1092" idx="1"/>
            <a:endCxn id="1093" idx="3"/>
          </p:cNvCxnSpPr>
          <p:nvPr/>
        </p:nvCxnSpPr>
        <p:spPr>
          <a:xfrm flipH="1">
            <a:off x="4689238" y="2506600"/>
            <a:ext cx="505800" cy="123300"/>
          </a:xfrm>
          <a:prstGeom prst="bentConnector3">
            <a:avLst>
              <a:gd name="adj1" fmla="val 50007"/>
            </a:avLst>
          </a:prstGeom>
          <a:noFill/>
          <a:ln w="28575" cap="flat" cmpd="sng">
            <a:solidFill>
              <a:schemeClr val="dk1"/>
            </a:solidFill>
            <a:prstDash val="solid"/>
            <a:miter lim="8000"/>
            <a:headEnd type="none" w="med" len="med"/>
            <a:tailEnd type="none" w="med" len="med"/>
          </a:ln>
        </p:spPr>
      </p:cxnSp>
      <p:cxnSp>
        <p:nvCxnSpPr>
          <p:cNvPr id="1096" name="Google Shape;1096;p59"/>
          <p:cNvCxnSpPr>
            <a:stCxn id="1089" idx="1"/>
            <a:endCxn id="1079" idx="3"/>
          </p:cNvCxnSpPr>
          <p:nvPr/>
        </p:nvCxnSpPr>
        <p:spPr>
          <a:xfrm rot="10800000">
            <a:off x="4689238" y="3236374"/>
            <a:ext cx="505800" cy="155100"/>
          </a:xfrm>
          <a:prstGeom prst="bentConnector3">
            <a:avLst>
              <a:gd name="adj1" fmla="val 50007"/>
            </a:avLst>
          </a:prstGeom>
          <a:noFill/>
          <a:ln w="28575" cap="flat" cmpd="sng">
            <a:solidFill>
              <a:schemeClr val="dk1"/>
            </a:solidFill>
            <a:prstDash val="solid"/>
            <a:miter lim="8000"/>
            <a:headEnd type="none" w="med" len="med"/>
            <a:tailEnd type="none" w="med" len="med"/>
          </a:ln>
        </p:spPr>
      </p:cxnSp>
      <p:cxnSp>
        <p:nvCxnSpPr>
          <p:cNvPr id="1097" name="Google Shape;1097;p59"/>
          <p:cNvCxnSpPr>
            <a:stCxn id="1086" idx="1"/>
            <a:endCxn id="1080" idx="3"/>
          </p:cNvCxnSpPr>
          <p:nvPr/>
        </p:nvCxnSpPr>
        <p:spPr>
          <a:xfrm rot="10800000">
            <a:off x="4689238" y="3842825"/>
            <a:ext cx="505800" cy="433500"/>
          </a:xfrm>
          <a:prstGeom prst="bentConnector3">
            <a:avLst>
              <a:gd name="adj1" fmla="val 50007"/>
            </a:avLst>
          </a:prstGeom>
          <a:noFill/>
          <a:ln w="28575" cap="flat" cmpd="sng">
            <a:solidFill>
              <a:schemeClr val="dk1"/>
            </a:solidFill>
            <a:prstDash val="solid"/>
            <a:miter lim="8000"/>
            <a:headEnd type="none" w="med" len="med"/>
            <a:tailEnd type="none" w="med" len="med"/>
          </a:ln>
        </p:spPr>
      </p:cxnSp>
      <p:cxnSp>
        <p:nvCxnSpPr>
          <p:cNvPr id="1098" name="Google Shape;1098;p59"/>
          <p:cNvCxnSpPr>
            <a:stCxn id="1078" idx="1"/>
          </p:cNvCxnSpPr>
          <p:nvPr/>
        </p:nvCxnSpPr>
        <p:spPr>
          <a:xfrm rot="10800000">
            <a:off x="3907069" y="2023525"/>
            <a:ext cx="532200" cy="0"/>
          </a:xfrm>
          <a:prstGeom prst="straightConnector1">
            <a:avLst/>
          </a:prstGeom>
          <a:noFill/>
          <a:ln w="28575" cap="flat" cmpd="sng">
            <a:solidFill>
              <a:schemeClr val="dk1"/>
            </a:solidFill>
            <a:prstDash val="solid"/>
            <a:miter lim="8000"/>
            <a:headEnd type="none" w="med" len="med"/>
            <a:tailEnd type="none" w="med" len="med"/>
          </a:ln>
        </p:spPr>
      </p:cxnSp>
      <p:cxnSp>
        <p:nvCxnSpPr>
          <p:cNvPr id="1099" name="Google Shape;1099;p59"/>
          <p:cNvCxnSpPr>
            <a:stCxn id="1093" idx="1"/>
          </p:cNvCxnSpPr>
          <p:nvPr/>
        </p:nvCxnSpPr>
        <p:spPr>
          <a:xfrm rot="10800000">
            <a:off x="3907069" y="2629975"/>
            <a:ext cx="532200" cy="0"/>
          </a:xfrm>
          <a:prstGeom prst="straightConnector1">
            <a:avLst/>
          </a:prstGeom>
          <a:noFill/>
          <a:ln w="28575" cap="flat" cmpd="sng">
            <a:solidFill>
              <a:schemeClr val="dk1"/>
            </a:solidFill>
            <a:prstDash val="solid"/>
            <a:miter lim="8000"/>
            <a:headEnd type="none" w="med" len="med"/>
            <a:tailEnd type="none" w="med" len="med"/>
          </a:ln>
        </p:spPr>
      </p:cxnSp>
      <p:cxnSp>
        <p:nvCxnSpPr>
          <p:cNvPr id="1100" name="Google Shape;1100;p59"/>
          <p:cNvCxnSpPr>
            <a:stCxn id="1079" idx="1"/>
          </p:cNvCxnSpPr>
          <p:nvPr/>
        </p:nvCxnSpPr>
        <p:spPr>
          <a:xfrm rot="10800000">
            <a:off x="3907069" y="3236425"/>
            <a:ext cx="532200" cy="0"/>
          </a:xfrm>
          <a:prstGeom prst="straightConnector1">
            <a:avLst/>
          </a:prstGeom>
          <a:noFill/>
          <a:ln w="28575" cap="flat" cmpd="sng">
            <a:solidFill>
              <a:schemeClr val="dk1"/>
            </a:solidFill>
            <a:prstDash val="solid"/>
            <a:miter lim="8000"/>
            <a:headEnd type="none" w="med" len="med"/>
            <a:tailEnd type="none" w="med" len="med"/>
          </a:ln>
        </p:spPr>
      </p:cxnSp>
      <p:cxnSp>
        <p:nvCxnSpPr>
          <p:cNvPr id="1101" name="Google Shape;1101;p59"/>
          <p:cNvCxnSpPr>
            <a:stCxn id="1080" idx="1"/>
          </p:cNvCxnSpPr>
          <p:nvPr/>
        </p:nvCxnSpPr>
        <p:spPr>
          <a:xfrm rot="10800000">
            <a:off x="3907069" y="3842875"/>
            <a:ext cx="532200" cy="0"/>
          </a:xfrm>
          <a:prstGeom prst="straightConnector1">
            <a:avLst/>
          </a:prstGeom>
          <a:noFill/>
          <a:ln w="28575" cap="flat" cmpd="sng">
            <a:solidFill>
              <a:schemeClr val="dk1"/>
            </a:solidFill>
            <a:prstDash val="solid"/>
            <a:miter lim="8000"/>
            <a:headEnd type="none" w="med" len="med"/>
            <a:tailEnd type="none" w="med" len="med"/>
          </a:ln>
        </p:spPr>
      </p:cxnSp>
      <p:sp>
        <p:nvSpPr>
          <p:cNvPr id="1102" name="Google Shape;1102;p59"/>
          <p:cNvSpPr/>
          <p:nvPr/>
        </p:nvSpPr>
        <p:spPr>
          <a:xfrm>
            <a:off x="817300" y="1295500"/>
            <a:ext cx="3116100" cy="3307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3" name="Google Shape;1103;p59"/>
          <p:cNvPicPr preferRelativeResize="0"/>
          <p:nvPr/>
        </p:nvPicPr>
        <p:blipFill rotWithShape="1">
          <a:blip r:embed="rId3">
            <a:alphaModFix/>
          </a:blip>
          <a:srcRect l="5116" t="19750" r="5125" b="9507"/>
          <a:stretch/>
        </p:blipFill>
        <p:spPr>
          <a:xfrm>
            <a:off x="912175" y="1295500"/>
            <a:ext cx="2797001" cy="3307200"/>
          </a:xfrm>
          <a:prstGeom prst="rect">
            <a:avLst/>
          </a:prstGeom>
          <a:noFill/>
          <a:ln>
            <a:noFill/>
          </a:ln>
        </p:spPr>
      </p:pic>
      <p:grpSp>
        <p:nvGrpSpPr>
          <p:cNvPr id="1104" name="Google Shape;1104;p59"/>
          <p:cNvGrpSpPr/>
          <p:nvPr/>
        </p:nvGrpSpPr>
        <p:grpSpPr>
          <a:xfrm>
            <a:off x="5338397" y="3224148"/>
            <a:ext cx="365781" cy="334641"/>
            <a:chOff x="10178825" y="1381400"/>
            <a:chExt cx="429825" cy="390025"/>
          </a:xfrm>
        </p:grpSpPr>
        <p:sp>
          <p:nvSpPr>
            <p:cNvPr id="1105" name="Google Shape;1105;p59"/>
            <p:cNvSpPr/>
            <p:nvPr/>
          </p:nvSpPr>
          <p:spPr>
            <a:xfrm>
              <a:off x="10178825" y="1408900"/>
              <a:ext cx="67325" cy="106400"/>
            </a:xfrm>
            <a:custGeom>
              <a:avLst/>
              <a:gdLst/>
              <a:ahLst/>
              <a:cxnLst/>
              <a:rect l="l" t="t" r="r" b="b"/>
              <a:pathLst>
                <a:path w="2693" h="4256" extrusionOk="0">
                  <a:moveTo>
                    <a:pt x="1506" y="1"/>
                  </a:moveTo>
                  <a:cubicBezTo>
                    <a:pt x="1245" y="1"/>
                    <a:pt x="1014" y="232"/>
                    <a:pt x="1014" y="522"/>
                  </a:cubicBezTo>
                  <a:lnTo>
                    <a:pt x="1014" y="1621"/>
                  </a:lnTo>
                  <a:lnTo>
                    <a:pt x="493" y="1621"/>
                  </a:lnTo>
                  <a:cubicBezTo>
                    <a:pt x="232" y="1621"/>
                    <a:pt x="1" y="1853"/>
                    <a:pt x="1" y="2142"/>
                  </a:cubicBezTo>
                  <a:cubicBezTo>
                    <a:pt x="1" y="2403"/>
                    <a:pt x="232" y="2634"/>
                    <a:pt x="493" y="2634"/>
                  </a:cubicBezTo>
                  <a:lnTo>
                    <a:pt x="1014" y="2634"/>
                  </a:lnTo>
                  <a:lnTo>
                    <a:pt x="1014" y="3734"/>
                  </a:lnTo>
                  <a:cubicBezTo>
                    <a:pt x="1014" y="4024"/>
                    <a:pt x="1245" y="4255"/>
                    <a:pt x="1506" y="4255"/>
                  </a:cubicBezTo>
                  <a:lnTo>
                    <a:pt x="2200" y="4255"/>
                  </a:lnTo>
                  <a:cubicBezTo>
                    <a:pt x="2461" y="4255"/>
                    <a:pt x="2692" y="4024"/>
                    <a:pt x="2692" y="3734"/>
                  </a:cubicBezTo>
                  <a:lnTo>
                    <a:pt x="2692" y="522"/>
                  </a:lnTo>
                  <a:cubicBezTo>
                    <a:pt x="2692" y="232"/>
                    <a:pt x="2461" y="1"/>
                    <a:pt x="2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10218625" y="1381400"/>
              <a:ext cx="349500" cy="390025"/>
            </a:xfrm>
            <a:custGeom>
              <a:avLst/>
              <a:gdLst/>
              <a:ahLst/>
              <a:cxnLst/>
              <a:rect l="l" t="t" r="r" b="b"/>
              <a:pathLst>
                <a:path w="13980" h="15601" extrusionOk="0">
                  <a:moveTo>
                    <a:pt x="10188" y="3734"/>
                  </a:moveTo>
                  <a:cubicBezTo>
                    <a:pt x="10188" y="3738"/>
                    <a:pt x="10188" y="3842"/>
                    <a:pt x="10188" y="5905"/>
                  </a:cubicBezTo>
                  <a:cubicBezTo>
                    <a:pt x="10188" y="6137"/>
                    <a:pt x="10333" y="6310"/>
                    <a:pt x="10536" y="6397"/>
                  </a:cubicBezTo>
                  <a:lnTo>
                    <a:pt x="10536" y="8973"/>
                  </a:lnTo>
                  <a:lnTo>
                    <a:pt x="3474" y="8973"/>
                  </a:lnTo>
                  <a:lnTo>
                    <a:pt x="3474" y="6397"/>
                  </a:lnTo>
                  <a:cubicBezTo>
                    <a:pt x="3647" y="6339"/>
                    <a:pt x="3792" y="6137"/>
                    <a:pt x="3792" y="5905"/>
                  </a:cubicBezTo>
                  <a:lnTo>
                    <a:pt x="3792" y="3734"/>
                  </a:lnTo>
                  <a:close/>
                  <a:moveTo>
                    <a:pt x="10536" y="12012"/>
                  </a:moveTo>
                  <a:lnTo>
                    <a:pt x="10536" y="14588"/>
                  </a:lnTo>
                  <a:lnTo>
                    <a:pt x="3474" y="14588"/>
                  </a:lnTo>
                  <a:lnTo>
                    <a:pt x="3474" y="12012"/>
                  </a:lnTo>
                  <a:close/>
                  <a:moveTo>
                    <a:pt x="2605" y="1"/>
                  </a:moveTo>
                  <a:cubicBezTo>
                    <a:pt x="2345" y="1"/>
                    <a:pt x="2113" y="232"/>
                    <a:pt x="2113" y="522"/>
                  </a:cubicBezTo>
                  <a:lnTo>
                    <a:pt x="2113" y="5905"/>
                  </a:lnTo>
                  <a:cubicBezTo>
                    <a:pt x="2113" y="6137"/>
                    <a:pt x="2258" y="6310"/>
                    <a:pt x="2432" y="6397"/>
                  </a:cubicBezTo>
                  <a:lnTo>
                    <a:pt x="2432" y="8973"/>
                  </a:lnTo>
                  <a:lnTo>
                    <a:pt x="1592" y="8973"/>
                  </a:lnTo>
                  <a:cubicBezTo>
                    <a:pt x="1332" y="8973"/>
                    <a:pt x="1100" y="9204"/>
                    <a:pt x="1100" y="9494"/>
                  </a:cubicBezTo>
                  <a:lnTo>
                    <a:pt x="1100" y="11520"/>
                  </a:lnTo>
                  <a:cubicBezTo>
                    <a:pt x="1100" y="11780"/>
                    <a:pt x="1332" y="12012"/>
                    <a:pt x="1592" y="12012"/>
                  </a:cubicBezTo>
                  <a:lnTo>
                    <a:pt x="2432" y="12012"/>
                  </a:lnTo>
                  <a:lnTo>
                    <a:pt x="2432" y="14588"/>
                  </a:lnTo>
                  <a:lnTo>
                    <a:pt x="522" y="14588"/>
                  </a:lnTo>
                  <a:cubicBezTo>
                    <a:pt x="232" y="14588"/>
                    <a:pt x="1" y="14790"/>
                    <a:pt x="1" y="15080"/>
                  </a:cubicBezTo>
                  <a:cubicBezTo>
                    <a:pt x="1" y="15369"/>
                    <a:pt x="232" y="15601"/>
                    <a:pt x="522" y="15601"/>
                  </a:cubicBezTo>
                  <a:lnTo>
                    <a:pt x="13459" y="15601"/>
                  </a:lnTo>
                  <a:cubicBezTo>
                    <a:pt x="13719" y="15601"/>
                    <a:pt x="13951" y="15369"/>
                    <a:pt x="13951" y="15080"/>
                  </a:cubicBezTo>
                  <a:cubicBezTo>
                    <a:pt x="13980" y="14819"/>
                    <a:pt x="13748" y="14588"/>
                    <a:pt x="13459" y="14588"/>
                  </a:cubicBezTo>
                  <a:lnTo>
                    <a:pt x="11549" y="14588"/>
                  </a:lnTo>
                  <a:lnTo>
                    <a:pt x="11549" y="12012"/>
                  </a:lnTo>
                  <a:lnTo>
                    <a:pt x="12388" y="12012"/>
                  </a:lnTo>
                  <a:cubicBezTo>
                    <a:pt x="12677" y="12012"/>
                    <a:pt x="12880" y="11780"/>
                    <a:pt x="12880" y="11520"/>
                  </a:cubicBezTo>
                  <a:lnTo>
                    <a:pt x="12880" y="9494"/>
                  </a:lnTo>
                  <a:cubicBezTo>
                    <a:pt x="12880" y="9204"/>
                    <a:pt x="12677" y="8973"/>
                    <a:pt x="12388" y="8973"/>
                  </a:cubicBezTo>
                  <a:lnTo>
                    <a:pt x="11549" y="8973"/>
                  </a:lnTo>
                  <a:lnTo>
                    <a:pt x="11549" y="6397"/>
                  </a:lnTo>
                  <a:cubicBezTo>
                    <a:pt x="11751" y="6310"/>
                    <a:pt x="11867" y="6137"/>
                    <a:pt x="11867" y="5905"/>
                  </a:cubicBezTo>
                  <a:lnTo>
                    <a:pt x="11867" y="522"/>
                  </a:lnTo>
                  <a:cubicBezTo>
                    <a:pt x="11867" y="232"/>
                    <a:pt x="11664" y="1"/>
                    <a:pt x="11375" y="1"/>
                  </a:cubicBezTo>
                  <a:lnTo>
                    <a:pt x="10709" y="1"/>
                  </a:lnTo>
                  <a:cubicBezTo>
                    <a:pt x="10420" y="1"/>
                    <a:pt x="10188" y="232"/>
                    <a:pt x="10188" y="522"/>
                  </a:cubicBezTo>
                  <a:lnTo>
                    <a:pt x="10188" y="2721"/>
                  </a:lnTo>
                  <a:lnTo>
                    <a:pt x="3792" y="2721"/>
                  </a:lnTo>
                  <a:lnTo>
                    <a:pt x="3792" y="522"/>
                  </a:lnTo>
                  <a:cubicBezTo>
                    <a:pt x="3792" y="232"/>
                    <a:pt x="3560" y="1"/>
                    <a:pt x="3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9"/>
            <p:cNvSpPr/>
            <p:nvPr/>
          </p:nvSpPr>
          <p:spPr>
            <a:xfrm>
              <a:off x="10540600" y="1408900"/>
              <a:ext cx="68050" cy="106400"/>
            </a:xfrm>
            <a:custGeom>
              <a:avLst/>
              <a:gdLst/>
              <a:ahLst/>
              <a:cxnLst/>
              <a:rect l="l" t="t" r="r" b="b"/>
              <a:pathLst>
                <a:path w="2722" h="4256" extrusionOk="0">
                  <a:moveTo>
                    <a:pt x="522" y="1"/>
                  </a:moveTo>
                  <a:cubicBezTo>
                    <a:pt x="233" y="1"/>
                    <a:pt x="1" y="232"/>
                    <a:pt x="1" y="522"/>
                  </a:cubicBezTo>
                  <a:lnTo>
                    <a:pt x="1" y="3734"/>
                  </a:lnTo>
                  <a:cubicBezTo>
                    <a:pt x="1" y="4024"/>
                    <a:pt x="233" y="4255"/>
                    <a:pt x="522" y="4255"/>
                  </a:cubicBezTo>
                  <a:lnTo>
                    <a:pt x="1188" y="4255"/>
                  </a:lnTo>
                  <a:cubicBezTo>
                    <a:pt x="1477" y="4255"/>
                    <a:pt x="1709" y="4024"/>
                    <a:pt x="1709" y="3734"/>
                  </a:cubicBezTo>
                  <a:lnTo>
                    <a:pt x="1709" y="2634"/>
                  </a:lnTo>
                  <a:lnTo>
                    <a:pt x="2201" y="2634"/>
                  </a:lnTo>
                  <a:cubicBezTo>
                    <a:pt x="2490" y="2634"/>
                    <a:pt x="2722" y="2403"/>
                    <a:pt x="2722" y="2142"/>
                  </a:cubicBezTo>
                  <a:cubicBezTo>
                    <a:pt x="2693" y="1853"/>
                    <a:pt x="2490" y="1621"/>
                    <a:pt x="2201" y="1621"/>
                  </a:cubicBezTo>
                  <a:lnTo>
                    <a:pt x="1709" y="1621"/>
                  </a:lnTo>
                  <a:lnTo>
                    <a:pt x="1709" y="522"/>
                  </a:lnTo>
                  <a:cubicBezTo>
                    <a:pt x="1709" y="232"/>
                    <a:pt x="147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59"/>
          <p:cNvGrpSpPr/>
          <p:nvPr/>
        </p:nvGrpSpPr>
        <p:grpSpPr>
          <a:xfrm>
            <a:off x="5377318" y="4093429"/>
            <a:ext cx="287939" cy="365781"/>
            <a:chOff x="13243125" y="1361875"/>
            <a:chExt cx="335750" cy="429825"/>
          </a:xfrm>
        </p:grpSpPr>
        <p:sp>
          <p:nvSpPr>
            <p:cNvPr id="1109" name="Google Shape;1109;p59"/>
            <p:cNvSpPr/>
            <p:nvPr/>
          </p:nvSpPr>
          <p:spPr>
            <a:xfrm>
              <a:off x="13365400" y="1361875"/>
              <a:ext cx="60100" cy="67300"/>
            </a:xfrm>
            <a:custGeom>
              <a:avLst/>
              <a:gdLst/>
              <a:ahLst/>
              <a:cxnLst/>
              <a:rect l="l" t="t" r="r" b="b"/>
              <a:pathLst>
                <a:path w="2404" h="2692" extrusionOk="0">
                  <a:moveTo>
                    <a:pt x="1506" y="0"/>
                  </a:moveTo>
                  <a:cubicBezTo>
                    <a:pt x="666" y="0"/>
                    <a:pt x="1" y="695"/>
                    <a:pt x="1" y="1505"/>
                  </a:cubicBezTo>
                  <a:lnTo>
                    <a:pt x="1" y="2200"/>
                  </a:lnTo>
                  <a:cubicBezTo>
                    <a:pt x="1" y="2460"/>
                    <a:pt x="203" y="2692"/>
                    <a:pt x="493" y="2692"/>
                  </a:cubicBezTo>
                  <a:lnTo>
                    <a:pt x="2403" y="2692"/>
                  </a:lnTo>
                  <a:lnTo>
                    <a:pt x="2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13450800" y="1362600"/>
              <a:ext cx="41975" cy="66575"/>
            </a:xfrm>
            <a:custGeom>
              <a:avLst/>
              <a:gdLst/>
              <a:ahLst/>
              <a:cxnLst/>
              <a:rect l="l" t="t" r="r" b="b"/>
              <a:pathLst>
                <a:path w="1679" h="2663" extrusionOk="0">
                  <a:moveTo>
                    <a:pt x="0" y="0"/>
                  </a:moveTo>
                  <a:lnTo>
                    <a:pt x="0" y="2663"/>
                  </a:lnTo>
                  <a:lnTo>
                    <a:pt x="1679" y="2663"/>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9"/>
            <p:cNvSpPr/>
            <p:nvPr/>
          </p:nvSpPr>
          <p:spPr>
            <a:xfrm>
              <a:off x="13518075" y="1361875"/>
              <a:ext cx="60800" cy="67300"/>
            </a:xfrm>
            <a:custGeom>
              <a:avLst/>
              <a:gdLst/>
              <a:ahLst/>
              <a:cxnLst/>
              <a:rect l="l" t="t" r="r" b="b"/>
              <a:pathLst>
                <a:path w="2432" h="2692" extrusionOk="0">
                  <a:moveTo>
                    <a:pt x="1" y="0"/>
                  </a:moveTo>
                  <a:lnTo>
                    <a:pt x="1" y="2692"/>
                  </a:lnTo>
                  <a:lnTo>
                    <a:pt x="1940" y="2692"/>
                  </a:lnTo>
                  <a:cubicBezTo>
                    <a:pt x="2200" y="2692"/>
                    <a:pt x="2432" y="2460"/>
                    <a:pt x="2432" y="2200"/>
                  </a:cubicBezTo>
                  <a:lnTo>
                    <a:pt x="2432" y="1505"/>
                  </a:lnTo>
                  <a:cubicBezTo>
                    <a:pt x="2432" y="666"/>
                    <a:pt x="1766"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9"/>
            <p:cNvSpPr/>
            <p:nvPr/>
          </p:nvSpPr>
          <p:spPr>
            <a:xfrm>
              <a:off x="13364675" y="1602825"/>
              <a:ext cx="88300" cy="36925"/>
            </a:xfrm>
            <a:custGeom>
              <a:avLst/>
              <a:gdLst/>
              <a:ahLst/>
              <a:cxnLst/>
              <a:rect l="l" t="t" r="r" b="b"/>
              <a:pathLst>
                <a:path w="3532" h="1477" extrusionOk="0">
                  <a:moveTo>
                    <a:pt x="1" y="0"/>
                  </a:moveTo>
                  <a:lnTo>
                    <a:pt x="1" y="1274"/>
                  </a:lnTo>
                  <a:cubicBezTo>
                    <a:pt x="189" y="1236"/>
                    <a:pt x="377" y="1217"/>
                    <a:pt x="561" y="1217"/>
                  </a:cubicBezTo>
                  <a:cubicBezTo>
                    <a:pt x="946" y="1217"/>
                    <a:pt x="1318" y="1300"/>
                    <a:pt x="1651" y="1476"/>
                  </a:cubicBezTo>
                  <a:cubicBezTo>
                    <a:pt x="1708" y="1274"/>
                    <a:pt x="1882" y="1158"/>
                    <a:pt x="2114" y="1158"/>
                  </a:cubicBezTo>
                  <a:lnTo>
                    <a:pt x="3532" y="1158"/>
                  </a:lnTo>
                  <a:lnTo>
                    <a:pt x="35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13427625" y="1656350"/>
              <a:ext cx="25350" cy="28975"/>
            </a:xfrm>
            <a:custGeom>
              <a:avLst/>
              <a:gdLst/>
              <a:ahLst/>
              <a:cxnLst/>
              <a:rect l="l" t="t" r="r" b="b"/>
              <a:pathLst>
                <a:path w="1014" h="1159" extrusionOk="0">
                  <a:moveTo>
                    <a:pt x="1" y="1"/>
                  </a:moveTo>
                  <a:cubicBezTo>
                    <a:pt x="261" y="319"/>
                    <a:pt x="464" y="724"/>
                    <a:pt x="551" y="1159"/>
                  </a:cubicBezTo>
                  <a:lnTo>
                    <a:pt x="1014" y="1159"/>
                  </a:lnTo>
                  <a:lnTo>
                    <a:pt x="1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13477550" y="1602825"/>
              <a:ext cx="101325" cy="82500"/>
            </a:xfrm>
            <a:custGeom>
              <a:avLst/>
              <a:gdLst/>
              <a:ahLst/>
              <a:cxnLst/>
              <a:rect l="l" t="t" r="r" b="b"/>
              <a:pathLst>
                <a:path w="4053" h="3300" extrusionOk="0">
                  <a:moveTo>
                    <a:pt x="1" y="0"/>
                  </a:moveTo>
                  <a:lnTo>
                    <a:pt x="1" y="1129"/>
                  </a:lnTo>
                  <a:lnTo>
                    <a:pt x="1419" y="1129"/>
                  </a:lnTo>
                  <a:cubicBezTo>
                    <a:pt x="1709" y="1129"/>
                    <a:pt x="1940" y="1360"/>
                    <a:pt x="1940" y="1650"/>
                  </a:cubicBezTo>
                  <a:cubicBezTo>
                    <a:pt x="1940" y="1939"/>
                    <a:pt x="1709" y="2142"/>
                    <a:pt x="1419" y="2142"/>
                  </a:cubicBezTo>
                  <a:lnTo>
                    <a:pt x="1" y="2142"/>
                  </a:lnTo>
                  <a:lnTo>
                    <a:pt x="1" y="3300"/>
                  </a:lnTo>
                  <a:lnTo>
                    <a:pt x="4053" y="3300"/>
                  </a:lnTo>
                  <a:lnTo>
                    <a:pt x="4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13429075" y="1710625"/>
              <a:ext cx="149800" cy="81075"/>
            </a:xfrm>
            <a:custGeom>
              <a:avLst/>
              <a:gdLst/>
              <a:ahLst/>
              <a:cxnLst/>
              <a:rect l="l" t="t" r="r" b="b"/>
              <a:pathLst>
                <a:path w="5992" h="3243" extrusionOk="0">
                  <a:moveTo>
                    <a:pt x="551" y="1"/>
                  </a:moveTo>
                  <a:lnTo>
                    <a:pt x="551" y="1650"/>
                  </a:lnTo>
                  <a:cubicBezTo>
                    <a:pt x="551" y="2258"/>
                    <a:pt x="348" y="2779"/>
                    <a:pt x="1" y="3242"/>
                  </a:cubicBezTo>
                  <a:lnTo>
                    <a:pt x="5500" y="3242"/>
                  </a:lnTo>
                  <a:cubicBezTo>
                    <a:pt x="5760" y="3242"/>
                    <a:pt x="5992" y="3011"/>
                    <a:pt x="5992" y="2721"/>
                  </a:cubicBezTo>
                  <a:lnTo>
                    <a:pt x="5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9"/>
            <p:cNvSpPr/>
            <p:nvPr/>
          </p:nvSpPr>
          <p:spPr>
            <a:xfrm>
              <a:off x="13365400" y="1454475"/>
              <a:ext cx="213475" cy="123050"/>
            </a:xfrm>
            <a:custGeom>
              <a:avLst/>
              <a:gdLst/>
              <a:ahLst/>
              <a:cxnLst/>
              <a:rect l="l" t="t" r="r" b="b"/>
              <a:pathLst>
                <a:path w="8539" h="4922" extrusionOk="0">
                  <a:moveTo>
                    <a:pt x="1593" y="1"/>
                  </a:moveTo>
                  <a:lnTo>
                    <a:pt x="1593" y="1332"/>
                  </a:lnTo>
                  <a:cubicBezTo>
                    <a:pt x="666" y="1680"/>
                    <a:pt x="1" y="2606"/>
                    <a:pt x="1" y="3677"/>
                  </a:cubicBezTo>
                  <a:lnTo>
                    <a:pt x="1" y="4921"/>
                  </a:lnTo>
                  <a:lnTo>
                    <a:pt x="8539" y="4921"/>
                  </a:lnTo>
                  <a:lnTo>
                    <a:pt x="8539" y="3677"/>
                  </a:lnTo>
                  <a:cubicBezTo>
                    <a:pt x="8539" y="2606"/>
                    <a:pt x="7873" y="1680"/>
                    <a:pt x="6918" y="1332"/>
                  </a:cubicBezTo>
                  <a:lnTo>
                    <a:pt x="6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9"/>
            <p:cNvSpPr/>
            <p:nvPr/>
          </p:nvSpPr>
          <p:spPr>
            <a:xfrm>
              <a:off x="13338625" y="1658400"/>
              <a:ext cx="78900" cy="53700"/>
            </a:xfrm>
            <a:custGeom>
              <a:avLst/>
              <a:gdLst/>
              <a:ahLst/>
              <a:cxnLst/>
              <a:rect l="l" t="t" r="r" b="b"/>
              <a:pathLst>
                <a:path w="3156" h="2148" extrusionOk="0">
                  <a:moveTo>
                    <a:pt x="1573" y="0"/>
                  </a:moveTo>
                  <a:cubicBezTo>
                    <a:pt x="1351" y="0"/>
                    <a:pt x="1122" y="48"/>
                    <a:pt x="898" y="150"/>
                  </a:cubicBezTo>
                  <a:cubicBezTo>
                    <a:pt x="406" y="382"/>
                    <a:pt x="30" y="903"/>
                    <a:pt x="1" y="1482"/>
                  </a:cubicBezTo>
                  <a:cubicBezTo>
                    <a:pt x="1" y="1511"/>
                    <a:pt x="1" y="1713"/>
                    <a:pt x="1" y="2147"/>
                  </a:cubicBezTo>
                  <a:lnTo>
                    <a:pt x="3156" y="2147"/>
                  </a:lnTo>
                  <a:lnTo>
                    <a:pt x="3156" y="1569"/>
                  </a:lnTo>
                  <a:cubicBezTo>
                    <a:pt x="3156" y="676"/>
                    <a:pt x="2413"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13338625" y="1737400"/>
              <a:ext cx="79625" cy="54300"/>
            </a:xfrm>
            <a:custGeom>
              <a:avLst/>
              <a:gdLst/>
              <a:ahLst/>
              <a:cxnLst/>
              <a:rect l="l" t="t" r="r" b="b"/>
              <a:pathLst>
                <a:path w="3185" h="2172" extrusionOk="0">
                  <a:moveTo>
                    <a:pt x="1" y="0"/>
                  </a:moveTo>
                  <a:lnTo>
                    <a:pt x="1" y="579"/>
                  </a:lnTo>
                  <a:cubicBezTo>
                    <a:pt x="1" y="1448"/>
                    <a:pt x="724" y="2171"/>
                    <a:pt x="1593" y="2171"/>
                  </a:cubicBezTo>
                  <a:cubicBezTo>
                    <a:pt x="2461" y="2171"/>
                    <a:pt x="3185" y="1448"/>
                    <a:pt x="3185" y="579"/>
                  </a:cubicBezTo>
                  <a:lnTo>
                    <a:pt x="3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13243125" y="1713525"/>
              <a:ext cx="70925" cy="77800"/>
            </a:xfrm>
            <a:custGeom>
              <a:avLst/>
              <a:gdLst/>
              <a:ahLst/>
              <a:cxnLst/>
              <a:rect l="l" t="t" r="r" b="b"/>
              <a:pathLst>
                <a:path w="2837" h="3112" extrusionOk="0">
                  <a:moveTo>
                    <a:pt x="1013" y="0"/>
                  </a:moveTo>
                  <a:lnTo>
                    <a:pt x="608" y="406"/>
                  </a:lnTo>
                  <a:cubicBezTo>
                    <a:pt x="1" y="1013"/>
                    <a:pt x="1" y="2026"/>
                    <a:pt x="608" y="2634"/>
                  </a:cubicBezTo>
                  <a:cubicBezTo>
                    <a:pt x="912" y="2952"/>
                    <a:pt x="1317" y="3112"/>
                    <a:pt x="1723" y="3112"/>
                  </a:cubicBezTo>
                  <a:cubicBezTo>
                    <a:pt x="2128" y="3112"/>
                    <a:pt x="2533" y="2952"/>
                    <a:pt x="2837" y="2634"/>
                  </a:cubicBezTo>
                  <a:lnTo>
                    <a:pt x="2837" y="1853"/>
                  </a:lnTo>
                  <a:lnTo>
                    <a:pt x="1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13286550" y="1674450"/>
              <a:ext cx="31125" cy="48500"/>
            </a:xfrm>
            <a:custGeom>
              <a:avLst/>
              <a:gdLst/>
              <a:ahLst/>
              <a:cxnLst/>
              <a:rect l="l" t="t" r="r" b="b"/>
              <a:pathLst>
                <a:path w="1245" h="1940" extrusionOk="0">
                  <a:moveTo>
                    <a:pt x="1245" y="0"/>
                  </a:moveTo>
                  <a:cubicBezTo>
                    <a:pt x="666" y="116"/>
                    <a:pt x="405" y="435"/>
                    <a:pt x="0" y="840"/>
                  </a:cubicBezTo>
                  <a:lnTo>
                    <a:pt x="1071" y="1940"/>
                  </a:lnTo>
                  <a:cubicBezTo>
                    <a:pt x="1071" y="956"/>
                    <a:pt x="1042" y="57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9"/>
          <p:cNvGrpSpPr/>
          <p:nvPr/>
        </p:nvGrpSpPr>
        <p:grpSpPr>
          <a:xfrm>
            <a:off x="5338421" y="1469365"/>
            <a:ext cx="365773" cy="304784"/>
            <a:chOff x="10358275" y="1959625"/>
            <a:chExt cx="435600" cy="364400"/>
          </a:xfrm>
        </p:grpSpPr>
        <p:sp>
          <p:nvSpPr>
            <p:cNvPr id="1122" name="Google Shape;1122;p59"/>
            <p:cNvSpPr/>
            <p:nvPr/>
          </p:nvSpPr>
          <p:spPr>
            <a:xfrm>
              <a:off x="10358275" y="2264700"/>
              <a:ext cx="432725" cy="59325"/>
            </a:xfrm>
            <a:custGeom>
              <a:avLst/>
              <a:gdLst/>
              <a:ahLst/>
              <a:cxnLst/>
              <a:rect l="l" t="t" r="r" b="b"/>
              <a:pathLst>
                <a:path w="17309" h="2373" extrusionOk="0">
                  <a:moveTo>
                    <a:pt x="3257" y="0"/>
                  </a:moveTo>
                  <a:cubicBezTo>
                    <a:pt x="2685" y="0"/>
                    <a:pt x="2113" y="167"/>
                    <a:pt x="1621" y="500"/>
                  </a:cubicBezTo>
                  <a:lnTo>
                    <a:pt x="290" y="1455"/>
                  </a:lnTo>
                  <a:cubicBezTo>
                    <a:pt x="58" y="1628"/>
                    <a:pt x="0" y="1918"/>
                    <a:pt x="145" y="2149"/>
                  </a:cubicBezTo>
                  <a:cubicBezTo>
                    <a:pt x="255" y="2296"/>
                    <a:pt x="423" y="2373"/>
                    <a:pt x="590" y="2373"/>
                  </a:cubicBezTo>
                  <a:cubicBezTo>
                    <a:pt x="687" y="2373"/>
                    <a:pt x="784" y="2347"/>
                    <a:pt x="869" y="2294"/>
                  </a:cubicBezTo>
                  <a:lnTo>
                    <a:pt x="2200" y="1339"/>
                  </a:lnTo>
                  <a:cubicBezTo>
                    <a:pt x="2518" y="1122"/>
                    <a:pt x="2895" y="1013"/>
                    <a:pt x="3267" y="1013"/>
                  </a:cubicBezTo>
                  <a:cubicBezTo>
                    <a:pt x="3640" y="1013"/>
                    <a:pt x="4009" y="1122"/>
                    <a:pt x="4313" y="1339"/>
                  </a:cubicBezTo>
                  <a:cubicBezTo>
                    <a:pt x="4805" y="1686"/>
                    <a:pt x="5384" y="1860"/>
                    <a:pt x="5963" y="1860"/>
                  </a:cubicBezTo>
                  <a:cubicBezTo>
                    <a:pt x="6541" y="1860"/>
                    <a:pt x="7120" y="1686"/>
                    <a:pt x="7612" y="1339"/>
                  </a:cubicBezTo>
                  <a:cubicBezTo>
                    <a:pt x="7916" y="1122"/>
                    <a:pt x="8285" y="1013"/>
                    <a:pt x="8658" y="1013"/>
                  </a:cubicBezTo>
                  <a:cubicBezTo>
                    <a:pt x="9031" y="1013"/>
                    <a:pt x="9407" y="1122"/>
                    <a:pt x="9725" y="1339"/>
                  </a:cubicBezTo>
                  <a:cubicBezTo>
                    <a:pt x="10217" y="1686"/>
                    <a:pt x="10789" y="1860"/>
                    <a:pt x="11360" y="1860"/>
                  </a:cubicBezTo>
                  <a:cubicBezTo>
                    <a:pt x="11932" y="1860"/>
                    <a:pt x="12504" y="1686"/>
                    <a:pt x="12996" y="1339"/>
                  </a:cubicBezTo>
                  <a:cubicBezTo>
                    <a:pt x="13314" y="1122"/>
                    <a:pt x="13683" y="1013"/>
                    <a:pt x="14052" y="1013"/>
                  </a:cubicBezTo>
                  <a:cubicBezTo>
                    <a:pt x="14421" y="1013"/>
                    <a:pt x="14790" y="1122"/>
                    <a:pt x="15108" y="1339"/>
                  </a:cubicBezTo>
                  <a:lnTo>
                    <a:pt x="16440" y="2294"/>
                  </a:lnTo>
                  <a:cubicBezTo>
                    <a:pt x="16525" y="2347"/>
                    <a:pt x="16621" y="2373"/>
                    <a:pt x="16718" y="2373"/>
                  </a:cubicBezTo>
                  <a:cubicBezTo>
                    <a:pt x="16885" y="2373"/>
                    <a:pt x="17053" y="2296"/>
                    <a:pt x="17163" y="2149"/>
                  </a:cubicBezTo>
                  <a:cubicBezTo>
                    <a:pt x="17308" y="1918"/>
                    <a:pt x="17250" y="1628"/>
                    <a:pt x="17019" y="1455"/>
                  </a:cubicBezTo>
                  <a:lnTo>
                    <a:pt x="15687" y="500"/>
                  </a:lnTo>
                  <a:cubicBezTo>
                    <a:pt x="15195" y="167"/>
                    <a:pt x="14624" y="0"/>
                    <a:pt x="14052" y="0"/>
                  </a:cubicBezTo>
                  <a:cubicBezTo>
                    <a:pt x="13480" y="0"/>
                    <a:pt x="12909" y="167"/>
                    <a:pt x="12417" y="500"/>
                  </a:cubicBezTo>
                  <a:cubicBezTo>
                    <a:pt x="12098" y="731"/>
                    <a:pt x="11722" y="847"/>
                    <a:pt x="11346" y="847"/>
                  </a:cubicBezTo>
                  <a:cubicBezTo>
                    <a:pt x="10970" y="847"/>
                    <a:pt x="10593" y="731"/>
                    <a:pt x="10275" y="500"/>
                  </a:cubicBezTo>
                  <a:cubicBezTo>
                    <a:pt x="9798" y="167"/>
                    <a:pt x="9226" y="0"/>
                    <a:pt x="8651" y="0"/>
                  </a:cubicBezTo>
                  <a:cubicBezTo>
                    <a:pt x="8075" y="0"/>
                    <a:pt x="7497" y="167"/>
                    <a:pt x="7005" y="500"/>
                  </a:cubicBezTo>
                  <a:cubicBezTo>
                    <a:pt x="6701" y="731"/>
                    <a:pt x="6332" y="847"/>
                    <a:pt x="5959" y="847"/>
                  </a:cubicBezTo>
                  <a:cubicBezTo>
                    <a:pt x="5586" y="847"/>
                    <a:pt x="5210" y="731"/>
                    <a:pt x="4892" y="500"/>
                  </a:cubicBezTo>
                  <a:cubicBezTo>
                    <a:pt x="4400" y="167"/>
                    <a:pt x="3828" y="0"/>
                    <a:pt x="3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10358275" y="1959625"/>
              <a:ext cx="435600" cy="237250"/>
            </a:xfrm>
            <a:custGeom>
              <a:avLst/>
              <a:gdLst/>
              <a:ahLst/>
              <a:cxnLst/>
              <a:rect l="l" t="t" r="r" b="b"/>
              <a:pathLst>
                <a:path w="17424" h="9490" extrusionOk="0">
                  <a:moveTo>
                    <a:pt x="9489" y="0"/>
                  </a:moveTo>
                  <a:cubicBezTo>
                    <a:pt x="8967" y="0"/>
                    <a:pt x="8454" y="267"/>
                    <a:pt x="8191" y="749"/>
                  </a:cubicBezTo>
                  <a:lnTo>
                    <a:pt x="5586" y="5264"/>
                  </a:lnTo>
                  <a:lnTo>
                    <a:pt x="3503" y="7117"/>
                  </a:lnTo>
                  <a:cubicBezTo>
                    <a:pt x="3422" y="7109"/>
                    <a:pt x="3342" y="7106"/>
                    <a:pt x="3261" y="7106"/>
                  </a:cubicBezTo>
                  <a:cubicBezTo>
                    <a:pt x="2699" y="7106"/>
                    <a:pt x="2127" y="7280"/>
                    <a:pt x="1621" y="7609"/>
                  </a:cubicBezTo>
                  <a:lnTo>
                    <a:pt x="290" y="8564"/>
                  </a:lnTo>
                  <a:cubicBezTo>
                    <a:pt x="58" y="8709"/>
                    <a:pt x="0" y="9027"/>
                    <a:pt x="174" y="9258"/>
                  </a:cubicBezTo>
                  <a:cubicBezTo>
                    <a:pt x="266" y="9405"/>
                    <a:pt x="427" y="9482"/>
                    <a:pt x="592" y="9482"/>
                  </a:cubicBezTo>
                  <a:cubicBezTo>
                    <a:pt x="687" y="9482"/>
                    <a:pt x="784" y="9456"/>
                    <a:pt x="869" y="9403"/>
                  </a:cubicBezTo>
                  <a:lnTo>
                    <a:pt x="2200" y="8448"/>
                  </a:lnTo>
                  <a:cubicBezTo>
                    <a:pt x="2518" y="8231"/>
                    <a:pt x="2887" y="8122"/>
                    <a:pt x="3257" y="8122"/>
                  </a:cubicBezTo>
                  <a:cubicBezTo>
                    <a:pt x="3626" y="8122"/>
                    <a:pt x="3995" y="8231"/>
                    <a:pt x="4313" y="8448"/>
                  </a:cubicBezTo>
                  <a:cubicBezTo>
                    <a:pt x="4805" y="8795"/>
                    <a:pt x="5384" y="8969"/>
                    <a:pt x="5959" y="8969"/>
                  </a:cubicBezTo>
                  <a:cubicBezTo>
                    <a:pt x="6534" y="8969"/>
                    <a:pt x="7106" y="8795"/>
                    <a:pt x="7583" y="8448"/>
                  </a:cubicBezTo>
                  <a:cubicBezTo>
                    <a:pt x="7902" y="8231"/>
                    <a:pt x="8278" y="8122"/>
                    <a:pt x="8651" y="8122"/>
                  </a:cubicBezTo>
                  <a:cubicBezTo>
                    <a:pt x="9023" y="8122"/>
                    <a:pt x="9392" y="8231"/>
                    <a:pt x="9696" y="8448"/>
                  </a:cubicBezTo>
                  <a:cubicBezTo>
                    <a:pt x="10188" y="8795"/>
                    <a:pt x="10767" y="8969"/>
                    <a:pt x="11346" y="8969"/>
                  </a:cubicBezTo>
                  <a:cubicBezTo>
                    <a:pt x="11925" y="8969"/>
                    <a:pt x="12504" y="8795"/>
                    <a:pt x="12996" y="8448"/>
                  </a:cubicBezTo>
                  <a:cubicBezTo>
                    <a:pt x="13300" y="8231"/>
                    <a:pt x="13669" y="8122"/>
                    <a:pt x="14041" y="8122"/>
                  </a:cubicBezTo>
                  <a:cubicBezTo>
                    <a:pt x="14414" y="8122"/>
                    <a:pt x="14790" y="8231"/>
                    <a:pt x="15108" y="8448"/>
                  </a:cubicBezTo>
                  <a:cubicBezTo>
                    <a:pt x="16585" y="9490"/>
                    <a:pt x="16527" y="9490"/>
                    <a:pt x="16729" y="9490"/>
                  </a:cubicBezTo>
                  <a:cubicBezTo>
                    <a:pt x="17221" y="9490"/>
                    <a:pt x="17424" y="8853"/>
                    <a:pt x="17019" y="8564"/>
                  </a:cubicBezTo>
                  <a:lnTo>
                    <a:pt x="15687" y="7609"/>
                  </a:lnTo>
                  <a:cubicBezTo>
                    <a:pt x="15182" y="7272"/>
                    <a:pt x="14616" y="7095"/>
                    <a:pt x="14040" y="7095"/>
                  </a:cubicBezTo>
                  <a:cubicBezTo>
                    <a:pt x="13924" y="7095"/>
                    <a:pt x="13807" y="7102"/>
                    <a:pt x="13690" y="7117"/>
                  </a:cubicBezTo>
                  <a:cubicBezTo>
                    <a:pt x="13445" y="5748"/>
                    <a:pt x="12262" y="4953"/>
                    <a:pt x="11060" y="4953"/>
                  </a:cubicBezTo>
                  <a:cubicBezTo>
                    <a:pt x="10279" y="4953"/>
                    <a:pt x="9490" y="5288"/>
                    <a:pt x="8944" y="6017"/>
                  </a:cubicBezTo>
                  <a:lnTo>
                    <a:pt x="8654" y="5206"/>
                  </a:lnTo>
                  <a:lnTo>
                    <a:pt x="9783" y="3238"/>
                  </a:lnTo>
                  <a:cubicBezTo>
                    <a:pt x="9872" y="3082"/>
                    <a:pt x="10047" y="2978"/>
                    <a:pt x="10229" y="2978"/>
                  </a:cubicBezTo>
                  <a:cubicBezTo>
                    <a:pt x="10283" y="2978"/>
                    <a:pt x="10338" y="2987"/>
                    <a:pt x="10391" y="3007"/>
                  </a:cubicBezTo>
                  <a:lnTo>
                    <a:pt x="15485" y="4801"/>
                  </a:lnTo>
                  <a:cubicBezTo>
                    <a:pt x="15630" y="4850"/>
                    <a:pt x="15777" y="4873"/>
                    <a:pt x="15922" y="4873"/>
                  </a:cubicBezTo>
                  <a:cubicBezTo>
                    <a:pt x="16471" y="4873"/>
                    <a:pt x="16980" y="4541"/>
                    <a:pt x="17163" y="3991"/>
                  </a:cubicBezTo>
                  <a:cubicBezTo>
                    <a:pt x="17424" y="3325"/>
                    <a:pt x="17048" y="2573"/>
                    <a:pt x="16382" y="2312"/>
                  </a:cubicBezTo>
                  <a:lnTo>
                    <a:pt x="9986" y="84"/>
                  </a:lnTo>
                  <a:cubicBezTo>
                    <a:pt x="9824" y="28"/>
                    <a:pt x="9656" y="0"/>
                    <a:pt x="9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10358275" y="2204100"/>
              <a:ext cx="432725" cy="59700"/>
            </a:xfrm>
            <a:custGeom>
              <a:avLst/>
              <a:gdLst/>
              <a:ahLst/>
              <a:cxnLst/>
              <a:rect l="l" t="t" r="r" b="b"/>
              <a:pathLst>
                <a:path w="17309" h="2388" extrusionOk="0">
                  <a:moveTo>
                    <a:pt x="3257" y="0"/>
                  </a:moveTo>
                  <a:cubicBezTo>
                    <a:pt x="2685" y="0"/>
                    <a:pt x="2113" y="174"/>
                    <a:pt x="1621" y="521"/>
                  </a:cubicBezTo>
                  <a:lnTo>
                    <a:pt x="290" y="1448"/>
                  </a:lnTo>
                  <a:cubicBezTo>
                    <a:pt x="58" y="1621"/>
                    <a:pt x="0" y="1940"/>
                    <a:pt x="145" y="2171"/>
                  </a:cubicBezTo>
                  <a:cubicBezTo>
                    <a:pt x="250" y="2311"/>
                    <a:pt x="409" y="2388"/>
                    <a:pt x="568" y="2388"/>
                  </a:cubicBezTo>
                  <a:cubicBezTo>
                    <a:pt x="673" y="2388"/>
                    <a:pt x="777" y="2355"/>
                    <a:pt x="869" y="2287"/>
                  </a:cubicBezTo>
                  <a:lnTo>
                    <a:pt x="2200" y="1332"/>
                  </a:lnTo>
                  <a:cubicBezTo>
                    <a:pt x="2518" y="1115"/>
                    <a:pt x="2895" y="1006"/>
                    <a:pt x="3267" y="1006"/>
                  </a:cubicBezTo>
                  <a:cubicBezTo>
                    <a:pt x="3640" y="1006"/>
                    <a:pt x="4009" y="1115"/>
                    <a:pt x="4313" y="1332"/>
                  </a:cubicBezTo>
                  <a:cubicBezTo>
                    <a:pt x="4805" y="1679"/>
                    <a:pt x="5384" y="1853"/>
                    <a:pt x="5963" y="1853"/>
                  </a:cubicBezTo>
                  <a:cubicBezTo>
                    <a:pt x="6541" y="1853"/>
                    <a:pt x="7120" y="1679"/>
                    <a:pt x="7612" y="1332"/>
                  </a:cubicBezTo>
                  <a:cubicBezTo>
                    <a:pt x="7916" y="1115"/>
                    <a:pt x="8285" y="1006"/>
                    <a:pt x="8658" y="1006"/>
                  </a:cubicBezTo>
                  <a:cubicBezTo>
                    <a:pt x="9031" y="1006"/>
                    <a:pt x="9407" y="1115"/>
                    <a:pt x="9725" y="1332"/>
                  </a:cubicBezTo>
                  <a:cubicBezTo>
                    <a:pt x="10217" y="1679"/>
                    <a:pt x="10789" y="1853"/>
                    <a:pt x="11360" y="1853"/>
                  </a:cubicBezTo>
                  <a:cubicBezTo>
                    <a:pt x="11932" y="1853"/>
                    <a:pt x="12504" y="1679"/>
                    <a:pt x="12996" y="1332"/>
                  </a:cubicBezTo>
                  <a:cubicBezTo>
                    <a:pt x="13314" y="1115"/>
                    <a:pt x="13683" y="1006"/>
                    <a:pt x="14052" y="1006"/>
                  </a:cubicBezTo>
                  <a:cubicBezTo>
                    <a:pt x="14421" y="1006"/>
                    <a:pt x="14790" y="1115"/>
                    <a:pt x="15108" y="1332"/>
                  </a:cubicBezTo>
                  <a:lnTo>
                    <a:pt x="16440" y="2287"/>
                  </a:lnTo>
                  <a:cubicBezTo>
                    <a:pt x="16533" y="2345"/>
                    <a:pt x="16641" y="2375"/>
                    <a:pt x="16747" y="2375"/>
                  </a:cubicBezTo>
                  <a:cubicBezTo>
                    <a:pt x="16905" y="2375"/>
                    <a:pt x="17060" y="2309"/>
                    <a:pt x="17163" y="2171"/>
                  </a:cubicBezTo>
                  <a:cubicBezTo>
                    <a:pt x="17308" y="1940"/>
                    <a:pt x="17250" y="1621"/>
                    <a:pt x="17019" y="1448"/>
                  </a:cubicBezTo>
                  <a:lnTo>
                    <a:pt x="15687" y="521"/>
                  </a:lnTo>
                  <a:cubicBezTo>
                    <a:pt x="15195" y="174"/>
                    <a:pt x="14624" y="0"/>
                    <a:pt x="14052" y="0"/>
                  </a:cubicBezTo>
                  <a:cubicBezTo>
                    <a:pt x="13480" y="0"/>
                    <a:pt x="12909" y="174"/>
                    <a:pt x="12417" y="521"/>
                  </a:cubicBezTo>
                  <a:cubicBezTo>
                    <a:pt x="12098" y="738"/>
                    <a:pt x="11722" y="847"/>
                    <a:pt x="11346" y="847"/>
                  </a:cubicBezTo>
                  <a:cubicBezTo>
                    <a:pt x="10970" y="847"/>
                    <a:pt x="10593" y="738"/>
                    <a:pt x="10275" y="521"/>
                  </a:cubicBezTo>
                  <a:cubicBezTo>
                    <a:pt x="9798" y="174"/>
                    <a:pt x="9226" y="0"/>
                    <a:pt x="8651" y="0"/>
                  </a:cubicBezTo>
                  <a:cubicBezTo>
                    <a:pt x="8075" y="0"/>
                    <a:pt x="7497" y="174"/>
                    <a:pt x="7005" y="521"/>
                  </a:cubicBezTo>
                  <a:cubicBezTo>
                    <a:pt x="6701" y="738"/>
                    <a:pt x="6332" y="847"/>
                    <a:pt x="5959" y="847"/>
                  </a:cubicBezTo>
                  <a:cubicBezTo>
                    <a:pt x="5586" y="847"/>
                    <a:pt x="5210" y="738"/>
                    <a:pt x="4892" y="521"/>
                  </a:cubicBezTo>
                  <a:cubicBezTo>
                    <a:pt x="4400" y="174"/>
                    <a:pt x="3828" y="0"/>
                    <a:pt x="3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9"/>
          <p:cNvGrpSpPr/>
          <p:nvPr/>
        </p:nvGrpSpPr>
        <p:grpSpPr>
          <a:xfrm>
            <a:off x="5373424" y="2323731"/>
            <a:ext cx="295726" cy="365765"/>
            <a:chOff x="10880700" y="3844425"/>
            <a:chExt cx="348775" cy="429100"/>
          </a:xfrm>
        </p:grpSpPr>
        <p:sp>
          <p:nvSpPr>
            <p:cNvPr id="1126" name="Google Shape;1126;p59"/>
            <p:cNvSpPr/>
            <p:nvPr/>
          </p:nvSpPr>
          <p:spPr>
            <a:xfrm>
              <a:off x="10897325" y="3976100"/>
              <a:ext cx="233750" cy="47775"/>
            </a:xfrm>
            <a:custGeom>
              <a:avLst/>
              <a:gdLst/>
              <a:ahLst/>
              <a:cxnLst/>
              <a:rect l="l" t="t" r="r" b="b"/>
              <a:pathLst>
                <a:path w="9350" h="1911" extrusionOk="0">
                  <a:moveTo>
                    <a:pt x="464" y="1"/>
                  </a:moveTo>
                  <a:lnTo>
                    <a:pt x="464" y="30"/>
                  </a:lnTo>
                  <a:cubicBezTo>
                    <a:pt x="290" y="522"/>
                    <a:pt x="116" y="1043"/>
                    <a:pt x="1" y="1593"/>
                  </a:cubicBezTo>
                  <a:cubicBezTo>
                    <a:pt x="628" y="1363"/>
                    <a:pt x="1301" y="1250"/>
                    <a:pt x="1974" y="1250"/>
                  </a:cubicBezTo>
                  <a:cubicBezTo>
                    <a:pt x="2917" y="1250"/>
                    <a:pt x="3862" y="1472"/>
                    <a:pt x="4689" y="1911"/>
                  </a:cubicBezTo>
                  <a:cubicBezTo>
                    <a:pt x="5510" y="1466"/>
                    <a:pt x="6463" y="1244"/>
                    <a:pt x="7415" y="1244"/>
                  </a:cubicBezTo>
                  <a:cubicBezTo>
                    <a:pt x="8074" y="1244"/>
                    <a:pt x="8733" y="1350"/>
                    <a:pt x="9349" y="1564"/>
                  </a:cubicBezTo>
                  <a:cubicBezTo>
                    <a:pt x="9233" y="1043"/>
                    <a:pt x="9089" y="522"/>
                    <a:pt x="8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9"/>
            <p:cNvSpPr/>
            <p:nvPr/>
          </p:nvSpPr>
          <p:spPr>
            <a:xfrm>
              <a:off x="10966075" y="4125875"/>
              <a:ext cx="96250" cy="68775"/>
            </a:xfrm>
            <a:custGeom>
              <a:avLst/>
              <a:gdLst/>
              <a:ahLst/>
              <a:cxnLst/>
              <a:rect l="l" t="t" r="r" b="b"/>
              <a:pathLst>
                <a:path w="3850" h="2751" extrusionOk="0">
                  <a:moveTo>
                    <a:pt x="0" y="1"/>
                  </a:moveTo>
                  <a:lnTo>
                    <a:pt x="0" y="2750"/>
                  </a:lnTo>
                  <a:lnTo>
                    <a:pt x="3850" y="2750"/>
                  </a:lnTo>
                  <a:lnTo>
                    <a:pt x="3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10880700" y="3844425"/>
              <a:ext cx="260500" cy="107100"/>
            </a:xfrm>
            <a:custGeom>
              <a:avLst/>
              <a:gdLst/>
              <a:ahLst/>
              <a:cxnLst/>
              <a:rect l="l" t="t" r="r" b="b"/>
              <a:pathLst>
                <a:path w="10420" h="4284" extrusionOk="0">
                  <a:moveTo>
                    <a:pt x="492" y="0"/>
                  </a:moveTo>
                  <a:cubicBezTo>
                    <a:pt x="203" y="0"/>
                    <a:pt x="0" y="232"/>
                    <a:pt x="0" y="492"/>
                  </a:cubicBezTo>
                  <a:cubicBezTo>
                    <a:pt x="0" y="782"/>
                    <a:pt x="203" y="1013"/>
                    <a:pt x="492" y="1013"/>
                  </a:cubicBezTo>
                  <a:lnTo>
                    <a:pt x="2518" y="1013"/>
                  </a:lnTo>
                  <a:lnTo>
                    <a:pt x="2807" y="2142"/>
                  </a:lnTo>
                  <a:lnTo>
                    <a:pt x="753" y="2142"/>
                  </a:lnTo>
                  <a:cubicBezTo>
                    <a:pt x="492" y="2142"/>
                    <a:pt x="260" y="2373"/>
                    <a:pt x="260" y="2663"/>
                  </a:cubicBezTo>
                  <a:lnTo>
                    <a:pt x="260" y="3763"/>
                  </a:lnTo>
                  <a:cubicBezTo>
                    <a:pt x="260" y="4052"/>
                    <a:pt x="492" y="4284"/>
                    <a:pt x="753" y="4284"/>
                  </a:cubicBezTo>
                  <a:lnTo>
                    <a:pt x="9927" y="4284"/>
                  </a:lnTo>
                  <a:cubicBezTo>
                    <a:pt x="10217" y="4284"/>
                    <a:pt x="10419" y="4052"/>
                    <a:pt x="10419" y="3763"/>
                  </a:cubicBezTo>
                  <a:lnTo>
                    <a:pt x="10419" y="2663"/>
                  </a:lnTo>
                  <a:cubicBezTo>
                    <a:pt x="10419" y="2373"/>
                    <a:pt x="10217" y="2142"/>
                    <a:pt x="9927" y="2142"/>
                  </a:cubicBezTo>
                  <a:lnTo>
                    <a:pt x="3849" y="2142"/>
                  </a:lnTo>
                  <a:lnTo>
                    <a:pt x="3415" y="376"/>
                  </a:lnTo>
                  <a:cubicBezTo>
                    <a:pt x="3357" y="145"/>
                    <a:pt x="3155" y="0"/>
                    <a:pt x="2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10885750" y="4032450"/>
              <a:ext cx="343725" cy="241075"/>
            </a:xfrm>
            <a:custGeom>
              <a:avLst/>
              <a:gdLst/>
              <a:ahLst/>
              <a:cxnLst/>
              <a:rect l="l" t="t" r="r" b="b"/>
              <a:pathLst>
                <a:path w="13749" h="9643" extrusionOk="0">
                  <a:moveTo>
                    <a:pt x="11201" y="2088"/>
                  </a:moveTo>
                  <a:cubicBezTo>
                    <a:pt x="12041" y="2088"/>
                    <a:pt x="12706" y="2638"/>
                    <a:pt x="12706" y="3304"/>
                  </a:cubicBezTo>
                  <a:lnTo>
                    <a:pt x="12706" y="5561"/>
                  </a:lnTo>
                  <a:lnTo>
                    <a:pt x="12735" y="5561"/>
                  </a:lnTo>
                  <a:cubicBezTo>
                    <a:pt x="12735" y="6227"/>
                    <a:pt x="12041" y="6748"/>
                    <a:pt x="11201" y="6748"/>
                  </a:cubicBezTo>
                  <a:lnTo>
                    <a:pt x="10217" y="6748"/>
                  </a:lnTo>
                  <a:cubicBezTo>
                    <a:pt x="10217" y="2609"/>
                    <a:pt x="10246" y="2638"/>
                    <a:pt x="10217" y="2088"/>
                  </a:cubicBezTo>
                  <a:close/>
                  <a:moveTo>
                    <a:pt x="7555" y="2725"/>
                  </a:moveTo>
                  <a:cubicBezTo>
                    <a:pt x="7844" y="2725"/>
                    <a:pt x="8076" y="2927"/>
                    <a:pt x="8076" y="3217"/>
                  </a:cubicBezTo>
                  <a:lnTo>
                    <a:pt x="8076" y="6979"/>
                  </a:lnTo>
                  <a:cubicBezTo>
                    <a:pt x="8076" y="7269"/>
                    <a:pt x="7844" y="7500"/>
                    <a:pt x="7555" y="7500"/>
                  </a:cubicBezTo>
                  <a:lnTo>
                    <a:pt x="2721" y="7500"/>
                  </a:lnTo>
                  <a:cubicBezTo>
                    <a:pt x="2432" y="7500"/>
                    <a:pt x="2200" y="7269"/>
                    <a:pt x="2200" y="6979"/>
                  </a:cubicBezTo>
                  <a:lnTo>
                    <a:pt x="2200" y="3217"/>
                  </a:lnTo>
                  <a:cubicBezTo>
                    <a:pt x="2200" y="2927"/>
                    <a:pt x="2432" y="2725"/>
                    <a:pt x="2721" y="2725"/>
                  </a:cubicBezTo>
                  <a:close/>
                  <a:moveTo>
                    <a:pt x="7883" y="0"/>
                  </a:moveTo>
                  <a:cubicBezTo>
                    <a:pt x="7093" y="0"/>
                    <a:pt x="6301" y="196"/>
                    <a:pt x="5615" y="583"/>
                  </a:cubicBezTo>
                  <a:cubicBezTo>
                    <a:pt x="5491" y="645"/>
                    <a:pt x="5322" y="767"/>
                    <a:pt x="5119" y="767"/>
                  </a:cubicBezTo>
                  <a:cubicBezTo>
                    <a:pt x="5039" y="767"/>
                    <a:pt x="4953" y="748"/>
                    <a:pt x="4863" y="699"/>
                  </a:cubicBezTo>
                  <a:cubicBezTo>
                    <a:pt x="4150" y="234"/>
                    <a:pt x="3287" y="1"/>
                    <a:pt x="2422" y="1"/>
                  </a:cubicBezTo>
                  <a:cubicBezTo>
                    <a:pt x="1672" y="1"/>
                    <a:pt x="920" y="176"/>
                    <a:pt x="261" y="525"/>
                  </a:cubicBezTo>
                  <a:cubicBezTo>
                    <a:pt x="261" y="525"/>
                    <a:pt x="232" y="525"/>
                    <a:pt x="232" y="554"/>
                  </a:cubicBezTo>
                  <a:cubicBezTo>
                    <a:pt x="1" y="2088"/>
                    <a:pt x="58" y="2493"/>
                    <a:pt x="58" y="9150"/>
                  </a:cubicBezTo>
                  <a:cubicBezTo>
                    <a:pt x="58" y="9439"/>
                    <a:pt x="290" y="9642"/>
                    <a:pt x="579" y="9642"/>
                  </a:cubicBezTo>
                  <a:lnTo>
                    <a:pt x="9725" y="9642"/>
                  </a:lnTo>
                  <a:cubicBezTo>
                    <a:pt x="10015" y="9642"/>
                    <a:pt x="10246" y="9439"/>
                    <a:pt x="10246" y="9150"/>
                  </a:cubicBezTo>
                  <a:lnTo>
                    <a:pt x="10246" y="7761"/>
                  </a:lnTo>
                  <a:lnTo>
                    <a:pt x="11201" y="7761"/>
                  </a:lnTo>
                  <a:cubicBezTo>
                    <a:pt x="12591" y="7761"/>
                    <a:pt x="13748" y="6777"/>
                    <a:pt x="13748" y="5561"/>
                  </a:cubicBezTo>
                  <a:lnTo>
                    <a:pt x="13748" y="3304"/>
                  </a:lnTo>
                  <a:cubicBezTo>
                    <a:pt x="13719" y="2088"/>
                    <a:pt x="12591" y="1075"/>
                    <a:pt x="11201" y="1075"/>
                  </a:cubicBezTo>
                  <a:lnTo>
                    <a:pt x="10131" y="1075"/>
                  </a:lnTo>
                  <a:cubicBezTo>
                    <a:pt x="10102" y="901"/>
                    <a:pt x="10073" y="728"/>
                    <a:pt x="10044" y="525"/>
                  </a:cubicBezTo>
                  <a:lnTo>
                    <a:pt x="10015" y="525"/>
                  </a:lnTo>
                  <a:cubicBezTo>
                    <a:pt x="9369" y="174"/>
                    <a:pt x="8627" y="0"/>
                    <a:pt x="7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59"/>
          <p:cNvGrpSpPr/>
          <p:nvPr/>
        </p:nvGrpSpPr>
        <p:grpSpPr>
          <a:xfrm>
            <a:off x="713222" y="573030"/>
            <a:ext cx="393461" cy="393461"/>
            <a:chOff x="11845000" y="1241900"/>
            <a:chExt cx="216950" cy="216950"/>
          </a:xfrm>
        </p:grpSpPr>
        <p:sp>
          <p:nvSpPr>
            <p:cNvPr id="1131" name="Google Shape;1131;p59"/>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132" name="Google Shape;1132;p59"/>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60"/>
          <p:cNvSpPr/>
          <p:nvPr/>
        </p:nvSpPr>
        <p:spPr>
          <a:xfrm>
            <a:off x="1226675" y="1783213"/>
            <a:ext cx="13734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3885300" y="1783213"/>
            <a:ext cx="13734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6543925" y="1783213"/>
            <a:ext cx="13734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PRICING</a:t>
            </a:r>
            <a:endParaRPr/>
          </a:p>
        </p:txBody>
      </p:sp>
      <p:sp>
        <p:nvSpPr>
          <p:cNvPr id="1141" name="Google Shape;1141;p60"/>
          <p:cNvSpPr txBox="1">
            <a:spLocks noGrp="1"/>
          </p:cNvSpPr>
          <p:nvPr>
            <p:ph type="subTitle" idx="1"/>
          </p:nvPr>
        </p:nvSpPr>
        <p:spPr>
          <a:xfrm>
            <a:off x="713200" y="3276813"/>
            <a:ext cx="24003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full of iron oxide dust, giving the planet its reddish cast</a:t>
            </a:r>
            <a:endParaRPr/>
          </a:p>
        </p:txBody>
      </p:sp>
      <p:sp>
        <p:nvSpPr>
          <p:cNvPr id="1142" name="Google Shape;1142;p60"/>
          <p:cNvSpPr txBox="1">
            <a:spLocks noGrp="1"/>
          </p:cNvSpPr>
          <p:nvPr>
            <p:ph type="title" idx="2"/>
          </p:nvPr>
        </p:nvSpPr>
        <p:spPr>
          <a:xfrm>
            <a:off x="1226650" y="1783225"/>
            <a:ext cx="1373400" cy="9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u="none"/>
              <a:t>$9</a:t>
            </a:r>
            <a:endParaRPr sz="4800" u="none"/>
          </a:p>
        </p:txBody>
      </p:sp>
      <p:sp>
        <p:nvSpPr>
          <p:cNvPr id="1143" name="Google Shape;1143;p60"/>
          <p:cNvSpPr txBox="1">
            <a:spLocks noGrp="1"/>
          </p:cNvSpPr>
          <p:nvPr>
            <p:ph type="subTitle" idx="3"/>
          </p:nvPr>
        </p:nvSpPr>
        <p:spPr>
          <a:xfrm>
            <a:off x="713200" y="2880213"/>
            <a:ext cx="24003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BASIC</a:t>
            </a:r>
            <a:endParaRPr/>
          </a:p>
        </p:txBody>
      </p:sp>
      <p:sp>
        <p:nvSpPr>
          <p:cNvPr id="1144" name="Google Shape;1144;p60"/>
          <p:cNvSpPr txBox="1">
            <a:spLocks noGrp="1"/>
          </p:cNvSpPr>
          <p:nvPr>
            <p:ph type="subTitle" idx="4"/>
          </p:nvPr>
        </p:nvSpPr>
        <p:spPr>
          <a:xfrm>
            <a:off x="6030475" y="3276813"/>
            <a:ext cx="24003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45" name="Google Shape;1145;p60"/>
          <p:cNvSpPr txBox="1">
            <a:spLocks noGrp="1"/>
          </p:cNvSpPr>
          <p:nvPr>
            <p:ph type="title" idx="5"/>
          </p:nvPr>
        </p:nvSpPr>
        <p:spPr>
          <a:xfrm>
            <a:off x="6543900" y="1783225"/>
            <a:ext cx="1373400" cy="9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u="none"/>
              <a:t>$29</a:t>
            </a:r>
            <a:endParaRPr sz="4800" u="none"/>
          </a:p>
        </p:txBody>
      </p:sp>
      <p:sp>
        <p:nvSpPr>
          <p:cNvPr id="1146" name="Google Shape;1146;p60"/>
          <p:cNvSpPr txBox="1">
            <a:spLocks noGrp="1"/>
          </p:cNvSpPr>
          <p:nvPr>
            <p:ph type="subTitle" idx="6"/>
          </p:nvPr>
        </p:nvSpPr>
        <p:spPr>
          <a:xfrm>
            <a:off x="6030450" y="2880213"/>
            <a:ext cx="24003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PREMIUM</a:t>
            </a:r>
            <a:endParaRPr/>
          </a:p>
        </p:txBody>
      </p:sp>
      <p:sp>
        <p:nvSpPr>
          <p:cNvPr id="1147" name="Google Shape;1147;p60"/>
          <p:cNvSpPr txBox="1">
            <a:spLocks noGrp="1"/>
          </p:cNvSpPr>
          <p:nvPr>
            <p:ph type="subTitle" idx="7"/>
          </p:nvPr>
        </p:nvSpPr>
        <p:spPr>
          <a:xfrm>
            <a:off x="3371850" y="3276813"/>
            <a:ext cx="24003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the biggest planet in the Solar System</a:t>
            </a:r>
            <a:endParaRPr/>
          </a:p>
        </p:txBody>
      </p:sp>
      <p:sp>
        <p:nvSpPr>
          <p:cNvPr id="1148" name="Google Shape;1148;p60"/>
          <p:cNvSpPr txBox="1">
            <a:spLocks noGrp="1"/>
          </p:cNvSpPr>
          <p:nvPr>
            <p:ph type="title" idx="8"/>
          </p:nvPr>
        </p:nvSpPr>
        <p:spPr>
          <a:xfrm>
            <a:off x="3885300" y="1783225"/>
            <a:ext cx="1373400" cy="9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u="none"/>
              <a:t>$19</a:t>
            </a:r>
            <a:endParaRPr sz="4800" u="none"/>
          </a:p>
        </p:txBody>
      </p:sp>
      <p:sp>
        <p:nvSpPr>
          <p:cNvPr id="1149" name="Google Shape;1149;p60"/>
          <p:cNvSpPr txBox="1">
            <a:spLocks noGrp="1"/>
          </p:cNvSpPr>
          <p:nvPr>
            <p:ph type="subTitle" idx="9"/>
          </p:nvPr>
        </p:nvSpPr>
        <p:spPr>
          <a:xfrm>
            <a:off x="3371850" y="2880213"/>
            <a:ext cx="24003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PRO</a:t>
            </a:r>
            <a:endParaRPr/>
          </a:p>
        </p:txBody>
      </p:sp>
      <p:grpSp>
        <p:nvGrpSpPr>
          <p:cNvPr id="1150" name="Google Shape;1150;p60"/>
          <p:cNvGrpSpPr/>
          <p:nvPr/>
        </p:nvGrpSpPr>
        <p:grpSpPr>
          <a:xfrm>
            <a:off x="6732001" y="538399"/>
            <a:ext cx="1185312" cy="428128"/>
            <a:chOff x="10131650" y="1333725"/>
            <a:chExt cx="381350" cy="139975"/>
          </a:xfrm>
        </p:grpSpPr>
        <p:sp>
          <p:nvSpPr>
            <p:cNvPr id="1151" name="Google Shape;1151;p60"/>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60"/>
          <p:cNvGrpSpPr/>
          <p:nvPr/>
        </p:nvGrpSpPr>
        <p:grpSpPr>
          <a:xfrm>
            <a:off x="1303546" y="575675"/>
            <a:ext cx="781553" cy="390854"/>
            <a:chOff x="12046488" y="2677600"/>
            <a:chExt cx="1514050" cy="757175"/>
          </a:xfrm>
        </p:grpSpPr>
        <p:sp>
          <p:nvSpPr>
            <p:cNvPr id="1155" name="Google Shape;1155;p60"/>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61"/>
          <p:cNvSpPr txBox="1">
            <a:spLocks noGrp="1"/>
          </p:cNvSpPr>
          <p:nvPr>
            <p:ph type="title"/>
          </p:nvPr>
        </p:nvSpPr>
        <p:spPr>
          <a:xfrm>
            <a:off x="1150250" y="2387775"/>
            <a:ext cx="7569900" cy="9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PLAN</a:t>
            </a:r>
            <a:endParaRPr/>
          </a:p>
        </p:txBody>
      </p:sp>
      <p:sp>
        <p:nvSpPr>
          <p:cNvPr id="1162" name="Google Shape;1162;p61"/>
          <p:cNvSpPr txBox="1">
            <a:spLocks noGrp="1"/>
          </p:cNvSpPr>
          <p:nvPr>
            <p:ph type="title" idx="2"/>
          </p:nvPr>
        </p:nvSpPr>
        <p:spPr>
          <a:xfrm>
            <a:off x="1260325" y="1361400"/>
            <a:ext cx="1076100" cy="9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163" name="Google Shape;1163;p61"/>
          <p:cNvSpPr txBox="1">
            <a:spLocks noGrp="1"/>
          </p:cNvSpPr>
          <p:nvPr>
            <p:ph type="subTitle" idx="1"/>
          </p:nvPr>
        </p:nvSpPr>
        <p:spPr>
          <a:xfrm>
            <a:off x="1150250" y="3465950"/>
            <a:ext cx="5758200" cy="4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1164" name="Google Shape;1164;p61"/>
          <p:cNvGrpSpPr/>
          <p:nvPr/>
        </p:nvGrpSpPr>
        <p:grpSpPr>
          <a:xfrm>
            <a:off x="7050637" y="2739343"/>
            <a:ext cx="835018" cy="435070"/>
            <a:chOff x="10244350" y="1333725"/>
            <a:chExt cx="268650" cy="139975"/>
          </a:xfrm>
        </p:grpSpPr>
        <p:sp>
          <p:nvSpPr>
            <p:cNvPr id="1165" name="Google Shape;1165;p6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1"/>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61"/>
          <p:cNvSpPr txBox="1">
            <a:spLocks noGrp="1"/>
          </p:cNvSpPr>
          <p:nvPr>
            <p:ph type="title" idx="3"/>
          </p:nvPr>
        </p:nvSpPr>
        <p:spPr>
          <a:xfrm>
            <a:off x="6148525"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62"/>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DISTRIBUTION CHANNELS</a:t>
            </a:r>
            <a:endParaRPr/>
          </a:p>
        </p:txBody>
      </p:sp>
      <p:sp>
        <p:nvSpPr>
          <p:cNvPr id="1173" name="Google Shape;1173;p62"/>
          <p:cNvSpPr txBox="1"/>
          <p:nvPr/>
        </p:nvSpPr>
        <p:spPr>
          <a:xfrm>
            <a:off x="713225" y="3990250"/>
            <a:ext cx="2238600" cy="5079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CONSUMER</a:t>
            </a:r>
            <a:endParaRPr sz="2100" b="1">
              <a:solidFill>
                <a:schemeClr val="dk1"/>
              </a:solidFill>
              <a:latin typeface="Space Mono"/>
              <a:ea typeface="Space Mono"/>
              <a:cs typeface="Space Mono"/>
              <a:sym typeface="Space Mono"/>
            </a:endParaRPr>
          </a:p>
        </p:txBody>
      </p:sp>
      <p:sp>
        <p:nvSpPr>
          <p:cNvPr id="1174" name="Google Shape;1174;p62"/>
          <p:cNvSpPr txBox="1"/>
          <p:nvPr/>
        </p:nvSpPr>
        <p:spPr>
          <a:xfrm>
            <a:off x="6192125" y="3990248"/>
            <a:ext cx="2238600" cy="5079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CONSUMER</a:t>
            </a:r>
            <a:endParaRPr sz="2100" b="1">
              <a:solidFill>
                <a:schemeClr val="dk1"/>
              </a:solidFill>
              <a:latin typeface="Space Mono"/>
              <a:ea typeface="Space Mono"/>
              <a:cs typeface="Space Mono"/>
              <a:sym typeface="Space Mono"/>
            </a:endParaRPr>
          </a:p>
        </p:txBody>
      </p:sp>
      <p:sp>
        <p:nvSpPr>
          <p:cNvPr id="1175" name="Google Shape;1175;p62"/>
          <p:cNvSpPr txBox="1"/>
          <p:nvPr/>
        </p:nvSpPr>
        <p:spPr>
          <a:xfrm>
            <a:off x="3452700" y="3990250"/>
            <a:ext cx="2238600" cy="5079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CONSUMER</a:t>
            </a:r>
            <a:endParaRPr sz="2100" b="1">
              <a:solidFill>
                <a:schemeClr val="dk1"/>
              </a:solidFill>
              <a:latin typeface="Space Mono"/>
              <a:ea typeface="Space Mono"/>
              <a:cs typeface="Space Mono"/>
              <a:sym typeface="Space Mono"/>
            </a:endParaRPr>
          </a:p>
        </p:txBody>
      </p:sp>
      <p:sp>
        <p:nvSpPr>
          <p:cNvPr id="1176" name="Google Shape;1176;p62"/>
          <p:cNvSpPr txBox="1"/>
          <p:nvPr/>
        </p:nvSpPr>
        <p:spPr>
          <a:xfrm>
            <a:off x="3452700" y="1436325"/>
            <a:ext cx="2238600" cy="5079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2"/>
                </a:solidFill>
                <a:latin typeface="Space Mono"/>
                <a:ea typeface="Space Mono"/>
                <a:cs typeface="Space Mono"/>
                <a:sym typeface="Space Mono"/>
              </a:rPr>
              <a:t>MANUFACTURER</a:t>
            </a:r>
            <a:endParaRPr sz="2100" b="1">
              <a:solidFill>
                <a:schemeClr val="dk2"/>
              </a:solidFill>
              <a:latin typeface="Space Mono"/>
              <a:ea typeface="Space Mono"/>
              <a:cs typeface="Space Mono"/>
              <a:sym typeface="Space Mono"/>
            </a:endParaRPr>
          </a:p>
        </p:txBody>
      </p:sp>
      <p:sp>
        <p:nvSpPr>
          <p:cNvPr id="1177" name="Google Shape;1177;p62"/>
          <p:cNvSpPr txBox="1"/>
          <p:nvPr/>
        </p:nvSpPr>
        <p:spPr>
          <a:xfrm>
            <a:off x="6192125" y="3138937"/>
            <a:ext cx="2238600" cy="5079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RETAILERS</a:t>
            </a:r>
            <a:endParaRPr sz="2100" b="1">
              <a:solidFill>
                <a:schemeClr val="dk1"/>
              </a:solidFill>
              <a:latin typeface="Space Mono"/>
              <a:ea typeface="Space Mono"/>
              <a:cs typeface="Space Mono"/>
              <a:sym typeface="Space Mono"/>
            </a:endParaRPr>
          </a:p>
        </p:txBody>
      </p:sp>
      <p:sp>
        <p:nvSpPr>
          <p:cNvPr id="1178" name="Google Shape;1178;p62"/>
          <p:cNvSpPr txBox="1"/>
          <p:nvPr/>
        </p:nvSpPr>
        <p:spPr>
          <a:xfrm>
            <a:off x="6192125" y="2287625"/>
            <a:ext cx="2238600" cy="507900"/>
          </a:xfrm>
          <a:prstGeom prst="rect">
            <a:avLst/>
          </a:prstGeom>
          <a:solidFill>
            <a:schemeClr val="lt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WHOLESALER</a:t>
            </a:r>
            <a:endParaRPr sz="2100" b="1">
              <a:solidFill>
                <a:schemeClr val="dk1"/>
              </a:solidFill>
              <a:latin typeface="Space Mono"/>
              <a:ea typeface="Space Mono"/>
              <a:cs typeface="Space Mono"/>
              <a:sym typeface="Space Mono"/>
            </a:endParaRPr>
          </a:p>
        </p:txBody>
      </p:sp>
      <p:sp>
        <p:nvSpPr>
          <p:cNvPr id="1179" name="Google Shape;1179;p62"/>
          <p:cNvSpPr txBox="1"/>
          <p:nvPr/>
        </p:nvSpPr>
        <p:spPr>
          <a:xfrm>
            <a:off x="3452700" y="3138950"/>
            <a:ext cx="2238600" cy="5079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RETAILERS</a:t>
            </a:r>
            <a:endParaRPr sz="2100" b="1">
              <a:solidFill>
                <a:schemeClr val="dk1"/>
              </a:solidFill>
              <a:latin typeface="Space Mono"/>
              <a:ea typeface="Space Mono"/>
              <a:cs typeface="Space Mono"/>
              <a:sym typeface="Space Mono"/>
            </a:endParaRPr>
          </a:p>
        </p:txBody>
      </p:sp>
      <p:cxnSp>
        <p:nvCxnSpPr>
          <p:cNvPr id="1180" name="Google Shape;1180;p62"/>
          <p:cNvCxnSpPr>
            <a:stCxn id="1173" idx="0"/>
            <a:endCxn id="1176" idx="1"/>
          </p:cNvCxnSpPr>
          <p:nvPr/>
        </p:nvCxnSpPr>
        <p:spPr>
          <a:xfrm rot="-5400000">
            <a:off x="1492625" y="2030050"/>
            <a:ext cx="2300100" cy="1620300"/>
          </a:xfrm>
          <a:prstGeom prst="bentConnector2">
            <a:avLst/>
          </a:prstGeom>
          <a:noFill/>
          <a:ln w="28575" cap="flat" cmpd="sng">
            <a:solidFill>
              <a:schemeClr val="dk1"/>
            </a:solidFill>
            <a:prstDash val="solid"/>
            <a:round/>
            <a:headEnd type="none" w="med" len="med"/>
            <a:tailEnd type="none" w="med" len="med"/>
          </a:ln>
        </p:spPr>
      </p:cxnSp>
      <p:cxnSp>
        <p:nvCxnSpPr>
          <p:cNvPr id="1181" name="Google Shape;1181;p62"/>
          <p:cNvCxnSpPr>
            <a:stCxn id="1176" idx="3"/>
            <a:endCxn id="1178" idx="0"/>
          </p:cNvCxnSpPr>
          <p:nvPr/>
        </p:nvCxnSpPr>
        <p:spPr>
          <a:xfrm>
            <a:off x="5691300" y="1690275"/>
            <a:ext cx="1620000" cy="597300"/>
          </a:xfrm>
          <a:prstGeom prst="bentConnector2">
            <a:avLst/>
          </a:prstGeom>
          <a:noFill/>
          <a:ln w="28575" cap="flat" cmpd="sng">
            <a:solidFill>
              <a:schemeClr val="dk1"/>
            </a:solidFill>
            <a:prstDash val="solid"/>
            <a:round/>
            <a:headEnd type="none" w="med" len="med"/>
            <a:tailEnd type="none" w="med" len="med"/>
          </a:ln>
        </p:spPr>
      </p:cxnSp>
      <p:cxnSp>
        <p:nvCxnSpPr>
          <p:cNvPr id="1182" name="Google Shape;1182;p62"/>
          <p:cNvCxnSpPr>
            <a:stCxn id="1176" idx="2"/>
            <a:endCxn id="1179" idx="0"/>
          </p:cNvCxnSpPr>
          <p:nvPr/>
        </p:nvCxnSpPr>
        <p:spPr>
          <a:xfrm>
            <a:off x="4572000" y="1944225"/>
            <a:ext cx="0" cy="1194600"/>
          </a:xfrm>
          <a:prstGeom prst="straightConnector1">
            <a:avLst/>
          </a:prstGeom>
          <a:noFill/>
          <a:ln w="28575" cap="flat" cmpd="sng">
            <a:solidFill>
              <a:schemeClr val="dk1"/>
            </a:solidFill>
            <a:prstDash val="solid"/>
            <a:round/>
            <a:headEnd type="none" w="med" len="med"/>
            <a:tailEnd type="none" w="med" len="med"/>
          </a:ln>
        </p:spPr>
      </p:cxnSp>
      <p:cxnSp>
        <p:nvCxnSpPr>
          <p:cNvPr id="1183" name="Google Shape;1183;p62"/>
          <p:cNvCxnSpPr>
            <a:stCxn id="1179" idx="2"/>
            <a:endCxn id="1175" idx="0"/>
          </p:cNvCxnSpPr>
          <p:nvPr/>
        </p:nvCxnSpPr>
        <p:spPr>
          <a:xfrm>
            <a:off x="4572000" y="3646850"/>
            <a:ext cx="0" cy="343500"/>
          </a:xfrm>
          <a:prstGeom prst="straightConnector1">
            <a:avLst/>
          </a:prstGeom>
          <a:noFill/>
          <a:ln w="28575" cap="flat" cmpd="sng">
            <a:solidFill>
              <a:schemeClr val="dk1"/>
            </a:solidFill>
            <a:prstDash val="solid"/>
            <a:round/>
            <a:headEnd type="none" w="med" len="med"/>
            <a:tailEnd type="none" w="med" len="med"/>
          </a:ln>
        </p:spPr>
      </p:cxnSp>
      <p:cxnSp>
        <p:nvCxnSpPr>
          <p:cNvPr id="1184" name="Google Shape;1184;p62"/>
          <p:cNvCxnSpPr>
            <a:stCxn id="1178" idx="2"/>
            <a:endCxn id="1177" idx="0"/>
          </p:cNvCxnSpPr>
          <p:nvPr/>
        </p:nvCxnSpPr>
        <p:spPr>
          <a:xfrm>
            <a:off x="7311425" y="2795525"/>
            <a:ext cx="0" cy="343500"/>
          </a:xfrm>
          <a:prstGeom prst="straightConnector1">
            <a:avLst/>
          </a:prstGeom>
          <a:noFill/>
          <a:ln w="28575" cap="flat" cmpd="sng">
            <a:solidFill>
              <a:schemeClr val="dk1"/>
            </a:solidFill>
            <a:prstDash val="solid"/>
            <a:round/>
            <a:headEnd type="none" w="med" len="med"/>
            <a:tailEnd type="none" w="med" len="med"/>
          </a:ln>
        </p:spPr>
      </p:cxnSp>
      <p:cxnSp>
        <p:nvCxnSpPr>
          <p:cNvPr id="1185" name="Google Shape;1185;p62"/>
          <p:cNvCxnSpPr>
            <a:stCxn id="1177" idx="2"/>
            <a:endCxn id="1174" idx="0"/>
          </p:cNvCxnSpPr>
          <p:nvPr/>
        </p:nvCxnSpPr>
        <p:spPr>
          <a:xfrm>
            <a:off x="7311425" y="3646837"/>
            <a:ext cx="0" cy="343500"/>
          </a:xfrm>
          <a:prstGeom prst="straightConnector1">
            <a:avLst/>
          </a:prstGeom>
          <a:noFill/>
          <a:ln w="28575" cap="flat" cmpd="sng">
            <a:solidFill>
              <a:schemeClr val="dk1"/>
            </a:solidFill>
            <a:prstDash val="solid"/>
            <a:round/>
            <a:headEnd type="none" w="med" len="med"/>
            <a:tailEnd type="none" w="med" len="med"/>
          </a:ln>
        </p:spPr>
      </p:cxnSp>
      <p:grpSp>
        <p:nvGrpSpPr>
          <p:cNvPr id="1186" name="Google Shape;1186;p62"/>
          <p:cNvGrpSpPr/>
          <p:nvPr/>
        </p:nvGrpSpPr>
        <p:grpSpPr>
          <a:xfrm>
            <a:off x="1240288" y="2622665"/>
            <a:ext cx="1184465" cy="435070"/>
            <a:chOff x="1240288" y="2622665"/>
            <a:chExt cx="1184465" cy="435070"/>
          </a:xfrm>
        </p:grpSpPr>
        <p:sp>
          <p:nvSpPr>
            <p:cNvPr id="1187" name="Google Shape;1187;p62"/>
            <p:cNvSpPr/>
            <p:nvPr/>
          </p:nvSpPr>
          <p:spPr>
            <a:xfrm>
              <a:off x="1240288" y="2622665"/>
              <a:ext cx="484568" cy="435070"/>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p:cNvSpPr/>
            <p:nvPr/>
          </p:nvSpPr>
          <p:spPr>
            <a:xfrm>
              <a:off x="1589806" y="2622665"/>
              <a:ext cx="485423" cy="435070"/>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2"/>
            <p:cNvSpPr/>
            <p:nvPr/>
          </p:nvSpPr>
          <p:spPr>
            <a:xfrm>
              <a:off x="1939331" y="2622665"/>
              <a:ext cx="485423" cy="435070"/>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62"/>
          <p:cNvGrpSpPr/>
          <p:nvPr/>
        </p:nvGrpSpPr>
        <p:grpSpPr>
          <a:xfrm>
            <a:off x="713222" y="573030"/>
            <a:ext cx="393461" cy="393461"/>
            <a:chOff x="11845000" y="1241900"/>
            <a:chExt cx="216950" cy="216950"/>
          </a:xfrm>
        </p:grpSpPr>
        <p:sp>
          <p:nvSpPr>
            <p:cNvPr id="1191" name="Google Shape;1191;p62"/>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192" name="Google Shape;1192;p62"/>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63"/>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PROMOTION</a:t>
            </a:r>
            <a:endParaRPr/>
          </a:p>
        </p:txBody>
      </p:sp>
      <p:sp>
        <p:nvSpPr>
          <p:cNvPr id="1198" name="Google Shape;1198;p63"/>
          <p:cNvSpPr txBox="1">
            <a:spLocks noGrp="1"/>
          </p:cNvSpPr>
          <p:nvPr>
            <p:ph type="subTitle" idx="1"/>
          </p:nvPr>
        </p:nvSpPr>
        <p:spPr>
          <a:xfrm>
            <a:off x="2023425" y="1684828"/>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199" name="Google Shape;1199;p63"/>
          <p:cNvSpPr txBox="1">
            <a:spLocks noGrp="1"/>
          </p:cNvSpPr>
          <p:nvPr>
            <p:ph type="subTitle" idx="2"/>
          </p:nvPr>
        </p:nvSpPr>
        <p:spPr>
          <a:xfrm>
            <a:off x="2023425" y="1406975"/>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MULTIMEDIA</a:t>
            </a:r>
            <a:endParaRPr/>
          </a:p>
        </p:txBody>
      </p:sp>
      <p:sp>
        <p:nvSpPr>
          <p:cNvPr id="1200" name="Google Shape;1200;p63"/>
          <p:cNvSpPr txBox="1">
            <a:spLocks noGrp="1"/>
          </p:cNvSpPr>
          <p:nvPr>
            <p:ph type="subTitle" idx="3"/>
          </p:nvPr>
        </p:nvSpPr>
        <p:spPr>
          <a:xfrm>
            <a:off x="2023425" y="4018223"/>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201" name="Google Shape;1201;p63"/>
          <p:cNvSpPr txBox="1">
            <a:spLocks noGrp="1"/>
          </p:cNvSpPr>
          <p:nvPr>
            <p:ph type="subTitle" idx="4"/>
          </p:nvPr>
        </p:nvSpPr>
        <p:spPr>
          <a:xfrm>
            <a:off x="2023425" y="3740360"/>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PODCAST</a:t>
            </a:r>
            <a:endParaRPr/>
          </a:p>
        </p:txBody>
      </p:sp>
      <p:sp>
        <p:nvSpPr>
          <p:cNvPr id="1202" name="Google Shape;1202;p63"/>
          <p:cNvSpPr txBox="1">
            <a:spLocks noGrp="1"/>
          </p:cNvSpPr>
          <p:nvPr>
            <p:ph type="subTitle" idx="5"/>
          </p:nvPr>
        </p:nvSpPr>
        <p:spPr>
          <a:xfrm>
            <a:off x="2023425" y="2851526"/>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known to harbor life</a:t>
            </a:r>
            <a:endParaRPr/>
          </a:p>
        </p:txBody>
      </p:sp>
      <p:sp>
        <p:nvSpPr>
          <p:cNvPr id="1203" name="Google Shape;1203;p63"/>
          <p:cNvSpPr txBox="1">
            <a:spLocks noGrp="1"/>
          </p:cNvSpPr>
          <p:nvPr>
            <p:ph type="subTitle" idx="6"/>
          </p:nvPr>
        </p:nvSpPr>
        <p:spPr>
          <a:xfrm>
            <a:off x="2023425" y="2573667"/>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DIGITAL</a:t>
            </a:r>
            <a:endParaRPr/>
          </a:p>
        </p:txBody>
      </p:sp>
      <p:sp>
        <p:nvSpPr>
          <p:cNvPr id="1204" name="Google Shape;1204;p63"/>
          <p:cNvSpPr txBox="1">
            <a:spLocks noGrp="1"/>
          </p:cNvSpPr>
          <p:nvPr>
            <p:ph type="subTitle" idx="7"/>
          </p:nvPr>
        </p:nvSpPr>
        <p:spPr>
          <a:xfrm>
            <a:off x="5912100" y="1684828"/>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of them all</a:t>
            </a:r>
            <a:endParaRPr/>
          </a:p>
        </p:txBody>
      </p:sp>
      <p:sp>
        <p:nvSpPr>
          <p:cNvPr id="1205" name="Google Shape;1205;p63"/>
          <p:cNvSpPr txBox="1">
            <a:spLocks noGrp="1"/>
          </p:cNvSpPr>
          <p:nvPr>
            <p:ph type="subTitle" idx="8"/>
          </p:nvPr>
        </p:nvSpPr>
        <p:spPr>
          <a:xfrm>
            <a:off x="5912100" y="1406975"/>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PRESS</a:t>
            </a:r>
            <a:endParaRPr/>
          </a:p>
        </p:txBody>
      </p:sp>
      <p:sp>
        <p:nvSpPr>
          <p:cNvPr id="1206" name="Google Shape;1206;p63"/>
          <p:cNvSpPr txBox="1">
            <a:spLocks noGrp="1"/>
          </p:cNvSpPr>
          <p:nvPr>
            <p:ph type="subTitle" idx="9"/>
          </p:nvPr>
        </p:nvSpPr>
        <p:spPr>
          <a:xfrm>
            <a:off x="5912100" y="4018223"/>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1207" name="Google Shape;1207;p63"/>
          <p:cNvSpPr txBox="1">
            <a:spLocks noGrp="1"/>
          </p:cNvSpPr>
          <p:nvPr>
            <p:ph type="subTitle" idx="13"/>
          </p:nvPr>
        </p:nvSpPr>
        <p:spPr>
          <a:xfrm>
            <a:off x="5912100" y="3740360"/>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MOBILE APP</a:t>
            </a:r>
            <a:endParaRPr/>
          </a:p>
        </p:txBody>
      </p:sp>
      <p:sp>
        <p:nvSpPr>
          <p:cNvPr id="1208" name="Google Shape;1208;p63"/>
          <p:cNvSpPr txBox="1">
            <a:spLocks noGrp="1"/>
          </p:cNvSpPr>
          <p:nvPr>
            <p:ph type="subTitle" idx="14"/>
          </p:nvPr>
        </p:nvSpPr>
        <p:spPr>
          <a:xfrm>
            <a:off x="5912100" y="2851526"/>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209" name="Google Shape;1209;p63"/>
          <p:cNvSpPr txBox="1">
            <a:spLocks noGrp="1"/>
          </p:cNvSpPr>
          <p:nvPr>
            <p:ph type="subTitle" idx="15"/>
          </p:nvPr>
        </p:nvSpPr>
        <p:spPr>
          <a:xfrm>
            <a:off x="5912100" y="2573667"/>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TV</a:t>
            </a:r>
            <a:endParaRPr/>
          </a:p>
        </p:txBody>
      </p:sp>
      <p:sp>
        <p:nvSpPr>
          <p:cNvPr id="1210" name="Google Shape;1210;p63"/>
          <p:cNvSpPr/>
          <p:nvPr/>
        </p:nvSpPr>
        <p:spPr>
          <a:xfrm>
            <a:off x="1224000"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1224000" y="2624244"/>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1224000" y="37909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3"/>
          <p:cNvSpPr/>
          <p:nvPr/>
        </p:nvSpPr>
        <p:spPr>
          <a:xfrm flipH="1">
            <a:off x="5133588"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3"/>
          <p:cNvSpPr/>
          <p:nvPr/>
        </p:nvSpPr>
        <p:spPr>
          <a:xfrm flipH="1">
            <a:off x="5133588" y="2624244"/>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flipH="1">
            <a:off x="5133588" y="37909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63"/>
          <p:cNvGrpSpPr/>
          <p:nvPr/>
        </p:nvGrpSpPr>
        <p:grpSpPr>
          <a:xfrm>
            <a:off x="5360613" y="3940929"/>
            <a:ext cx="248258" cy="402316"/>
            <a:chOff x="12968175" y="2524625"/>
            <a:chExt cx="267750" cy="429825"/>
          </a:xfrm>
        </p:grpSpPr>
        <p:sp>
          <p:nvSpPr>
            <p:cNvPr id="1217" name="Google Shape;1217;p63"/>
            <p:cNvSpPr/>
            <p:nvPr/>
          </p:nvSpPr>
          <p:spPr>
            <a:xfrm>
              <a:off x="12968175" y="2813350"/>
              <a:ext cx="96250" cy="61525"/>
            </a:xfrm>
            <a:custGeom>
              <a:avLst/>
              <a:gdLst/>
              <a:ahLst/>
              <a:cxnLst/>
              <a:rect l="l" t="t" r="r" b="b"/>
              <a:pathLst>
                <a:path w="3850" h="2461" extrusionOk="0">
                  <a:moveTo>
                    <a:pt x="3068" y="0"/>
                  </a:moveTo>
                  <a:lnTo>
                    <a:pt x="2576" y="1042"/>
                  </a:lnTo>
                  <a:cubicBezTo>
                    <a:pt x="2489" y="1216"/>
                    <a:pt x="2316" y="1331"/>
                    <a:pt x="2113" y="1331"/>
                  </a:cubicBezTo>
                  <a:lnTo>
                    <a:pt x="0" y="1331"/>
                  </a:lnTo>
                  <a:lnTo>
                    <a:pt x="0" y="2460"/>
                  </a:lnTo>
                  <a:lnTo>
                    <a:pt x="3850" y="2460"/>
                  </a:lnTo>
                  <a:lnTo>
                    <a:pt x="3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3"/>
            <p:cNvSpPr/>
            <p:nvPr/>
          </p:nvSpPr>
          <p:spPr>
            <a:xfrm>
              <a:off x="13044875" y="2657950"/>
              <a:ext cx="114350" cy="90300"/>
            </a:xfrm>
            <a:custGeom>
              <a:avLst/>
              <a:gdLst/>
              <a:ahLst/>
              <a:cxnLst/>
              <a:rect l="l" t="t" r="r" b="b"/>
              <a:pathLst>
                <a:path w="4574" h="3612" extrusionOk="0">
                  <a:moveTo>
                    <a:pt x="1071" y="1"/>
                  </a:moveTo>
                  <a:cubicBezTo>
                    <a:pt x="818" y="1"/>
                    <a:pt x="565" y="95"/>
                    <a:pt x="376" y="283"/>
                  </a:cubicBezTo>
                  <a:cubicBezTo>
                    <a:pt x="0" y="659"/>
                    <a:pt x="0" y="1296"/>
                    <a:pt x="376" y="1701"/>
                  </a:cubicBezTo>
                  <a:lnTo>
                    <a:pt x="2287" y="3611"/>
                  </a:lnTo>
                  <a:lnTo>
                    <a:pt x="4168" y="1701"/>
                  </a:lnTo>
                  <a:cubicBezTo>
                    <a:pt x="4573" y="1296"/>
                    <a:pt x="4573" y="659"/>
                    <a:pt x="4168" y="283"/>
                  </a:cubicBezTo>
                  <a:cubicBezTo>
                    <a:pt x="3980" y="95"/>
                    <a:pt x="3734" y="1"/>
                    <a:pt x="3488" y="1"/>
                  </a:cubicBezTo>
                  <a:cubicBezTo>
                    <a:pt x="3242" y="1"/>
                    <a:pt x="2996" y="95"/>
                    <a:pt x="2808" y="283"/>
                  </a:cubicBezTo>
                  <a:cubicBezTo>
                    <a:pt x="2634" y="456"/>
                    <a:pt x="2518" y="601"/>
                    <a:pt x="2287" y="601"/>
                  </a:cubicBezTo>
                  <a:cubicBezTo>
                    <a:pt x="2026" y="601"/>
                    <a:pt x="1910" y="456"/>
                    <a:pt x="1766" y="283"/>
                  </a:cubicBezTo>
                  <a:cubicBezTo>
                    <a:pt x="1578" y="95"/>
                    <a:pt x="1324"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3"/>
            <p:cNvSpPr/>
            <p:nvPr/>
          </p:nvSpPr>
          <p:spPr>
            <a:xfrm>
              <a:off x="12968175" y="2524625"/>
              <a:ext cx="267750" cy="54300"/>
            </a:xfrm>
            <a:custGeom>
              <a:avLst/>
              <a:gdLst/>
              <a:ahLst/>
              <a:cxnLst/>
              <a:rect l="l" t="t" r="r" b="b"/>
              <a:pathLst>
                <a:path w="10710" h="2172" extrusionOk="0">
                  <a:moveTo>
                    <a:pt x="1505" y="1"/>
                  </a:moveTo>
                  <a:cubicBezTo>
                    <a:pt x="666" y="1"/>
                    <a:pt x="0" y="696"/>
                    <a:pt x="0" y="1535"/>
                  </a:cubicBezTo>
                  <a:lnTo>
                    <a:pt x="0" y="2172"/>
                  </a:lnTo>
                  <a:lnTo>
                    <a:pt x="10709" y="2172"/>
                  </a:lnTo>
                  <a:lnTo>
                    <a:pt x="10709" y="1535"/>
                  </a:lnTo>
                  <a:cubicBezTo>
                    <a:pt x="10709" y="696"/>
                    <a:pt x="10014" y="1"/>
                    <a:pt x="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3"/>
            <p:cNvSpPr/>
            <p:nvPr/>
          </p:nvSpPr>
          <p:spPr>
            <a:xfrm>
              <a:off x="12968175" y="2604225"/>
              <a:ext cx="267750" cy="227950"/>
            </a:xfrm>
            <a:custGeom>
              <a:avLst/>
              <a:gdLst/>
              <a:ahLst/>
              <a:cxnLst/>
              <a:rect l="l" t="t" r="r" b="b"/>
              <a:pathLst>
                <a:path w="10710" h="9118" extrusionOk="0">
                  <a:moveTo>
                    <a:pt x="0" y="1"/>
                  </a:moveTo>
                  <a:lnTo>
                    <a:pt x="0" y="8683"/>
                  </a:lnTo>
                  <a:lnTo>
                    <a:pt x="1795" y="8683"/>
                  </a:lnTo>
                  <a:lnTo>
                    <a:pt x="2721" y="6802"/>
                  </a:lnTo>
                  <a:cubicBezTo>
                    <a:pt x="2814" y="6617"/>
                    <a:pt x="2991" y="6528"/>
                    <a:pt x="3170" y="6528"/>
                  </a:cubicBezTo>
                  <a:cubicBezTo>
                    <a:pt x="3382" y="6528"/>
                    <a:pt x="3597" y="6653"/>
                    <a:pt x="3676" y="6889"/>
                  </a:cubicBezTo>
                  <a:lnTo>
                    <a:pt x="4371" y="9118"/>
                  </a:lnTo>
                  <a:lnTo>
                    <a:pt x="4776" y="6600"/>
                  </a:lnTo>
                  <a:lnTo>
                    <a:pt x="2721" y="4545"/>
                  </a:lnTo>
                  <a:cubicBezTo>
                    <a:pt x="1939" y="3763"/>
                    <a:pt x="1939" y="2519"/>
                    <a:pt x="2721" y="1737"/>
                  </a:cubicBezTo>
                  <a:cubicBezTo>
                    <a:pt x="3114" y="1328"/>
                    <a:pt x="3627" y="1133"/>
                    <a:pt x="4139" y="1133"/>
                  </a:cubicBezTo>
                  <a:cubicBezTo>
                    <a:pt x="4569" y="1133"/>
                    <a:pt x="4998" y="1270"/>
                    <a:pt x="5355" y="1535"/>
                  </a:cubicBezTo>
                  <a:cubicBezTo>
                    <a:pt x="5698" y="1270"/>
                    <a:pt x="6120" y="1133"/>
                    <a:pt x="6546" y="1133"/>
                  </a:cubicBezTo>
                  <a:cubicBezTo>
                    <a:pt x="7053" y="1133"/>
                    <a:pt x="7566" y="1328"/>
                    <a:pt x="7960" y="1737"/>
                  </a:cubicBezTo>
                  <a:cubicBezTo>
                    <a:pt x="8741" y="2490"/>
                    <a:pt x="8741" y="3763"/>
                    <a:pt x="7960" y="4545"/>
                  </a:cubicBezTo>
                  <a:lnTo>
                    <a:pt x="6049" y="6484"/>
                  </a:lnTo>
                  <a:lnTo>
                    <a:pt x="6773" y="7757"/>
                  </a:lnTo>
                  <a:lnTo>
                    <a:pt x="7641" y="6715"/>
                  </a:lnTo>
                  <a:cubicBezTo>
                    <a:pt x="7757" y="6600"/>
                    <a:pt x="7902" y="6542"/>
                    <a:pt x="8046" y="6542"/>
                  </a:cubicBezTo>
                  <a:lnTo>
                    <a:pt x="10709" y="6542"/>
                  </a:lnTo>
                  <a:lnTo>
                    <a:pt x="107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3"/>
            <p:cNvSpPr/>
            <p:nvPr/>
          </p:nvSpPr>
          <p:spPr>
            <a:xfrm>
              <a:off x="13096250" y="2792350"/>
              <a:ext cx="139675" cy="82525"/>
            </a:xfrm>
            <a:custGeom>
              <a:avLst/>
              <a:gdLst/>
              <a:ahLst/>
              <a:cxnLst/>
              <a:rect l="l" t="t" r="r" b="b"/>
              <a:pathLst>
                <a:path w="5587" h="3301" extrusionOk="0">
                  <a:moveTo>
                    <a:pt x="3155" y="1"/>
                  </a:moveTo>
                  <a:lnTo>
                    <a:pt x="1968" y="1448"/>
                  </a:lnTo>
                  <a:cubicBezTo>
                    <a:pt x="1864" y="1565"/>
                    <a:pt x="1719" y="1624"/>
                    <a:pt x="1575" y="1624"/>
                  </a:cubicBezTo>
                  <a:cubicBezTo>
                    <a:pt x="1399" y="1624"/>
                    <a:pt x="1224" y="1536"/>
                    <a:pt x="1129" y="1361"/>
                  </a:cubicBezTo>
                  <a:lnTo>
                    <a:pt x="492" y="232"/>
                  </a:lnTo>
                  <a:lnTo>
                    <a:pt x="0" y="3300"/>
                  </a:lnTo>
                  <a:lnTo>
                    <a:pt x="5586" y="3300"/>
                  </a:lnTo>
                  <a:lnTo>
                    <a:pt x="55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12968175" y="2900175"/>
              <a:ext cx="267750" cy="54275"/>
            </a:xfrm>
            <a:custGeom>
              <a:avLst/>
              <a:gdLst/>
              <a:ahLst/>
              <a:cxnLst/>
              <a:rect l="l" t="t" r="r" b="b"/>
              <a:pathLst>
                <a:path w="10710" h="2171" extrusionOk="0">
                  <a:moveTo>
                    <a:pt x="0" y="0"/>
                  </a:moveTo>
                  <a:lnTo>
                    <a:pt x="0" y="637"/>
                  </a:lnTo>
                  <a:cubicBezTo>
                    <a:pt x="0" y="1476"/>
                    <a:pt x="666" y="2171"/>
                    <a:pt x="1505" y="2171"/>
                  </a:cubicBezTo>
                  <a:lnTo>
                    <a:pt x="9175" y="2171"/>
                  </a:lnTo>
                  <a:cubicBezTo>
                    <a:pt x="10014" y="2171"/>
                    <a:pt x="10709" y="1476"/>
                    <a:pt x="10709" y="637"/>
                  </a:cubicBezTo>
                  <a:lnTo>
                    <a:pt x="10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63"/>
          <p:cNvGrpSpPr/>
          <p:nvPr/>
        </p:nvGrpSpPr>
        <p:grpSpPr>
          <a:xfrm>
            <a:off x="5296147" y="1607540"/>
            <a:ext cx="377190" cy="402321"/>
            <a:chOff x="11046425" y="1436375"/>
            <a:chExt cx="549600" cy="583750"/>
          </a:xfrm>
        </p:grpSpPr>
        <p:sp>
          <p:nvSpPr>
            <p:cNvPr id="1224" name="Google Shape;1224;p63"/>
            <p:cNvSpPr/>
            <p:nvPr/>
          </p:nvSpPr>
          <p:spPr>
            <a:xfrm>
              <a:off x="11483825" y="1509550"/>
              <a:ext cx="92700" cy="109775"/>
            </a:xfrm>
            <a:custGeom>
              <a:avLst/>
              <a:gdLst/>
              <a:ahLst/>
              <a:cxnLst/>
              <a:rect l="l" t="t" r="r" b="b"/>
              <a:pathLst>
                <a:path w="3708" h="4391" extrusionOk="0">
                  <a:moveTo>
                    <a:pt x="0" y="0"/>
                  </a:moveTo>
                  <a:lnTo>
                    <a:pt x="0" y="4390"/>
                  </a:lnTo>
                  <a:lnTo>
                    <a:pt x="1561" y="4390"/>
                  </a:lnTo>
                  <a:lnTo>
                    <a:pt x="1561" y="2179"/>
                  </a:lnTo>
                  <a:cubicBezTo>
                    <a:pt x="1561" y="976"/>
                    <a:pt x="2504" y="0"/>
                    <a:pt x="3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11483825" y="1544500"/>
              <a:ext cx="112200" cy="441475"/>
            </a:xfrm>
            <a:custGeom>
              <a:avLst/>
              <a:gdLst/>
              <a:ahLst/>
              <a:cxnLst/>
              <a:rect l="l" t="t" r="r" b="b"/>
              <a:pathLst>
                <a:path w="4488" h="17659" extrusionOk="0">
                  <a:moveTo>
                    <a:pt x="3707" y="0"/>
                  </a:moveTo>
                  <a:cubicBezTo>
                    <a:pt x="3285" y="0"/>
                    <a:pt x="2927" y="326"/>
                    <a:pt x="2927" y="781"/>
                  </a:cubicBezTo>
                  <a:lnTo>
                    <a:pt x="2927" y="3708"/>
                  </a:lnTo>
                  <a:cubicBezTo>
                    <a:pt x="2927" y="4065"/>
                    <a:pt x="2602" y="4391"/>
                    <a:pt x="2244" y="4391"/>
                  </a:cubicBezTo>
                  <a:lnTo>
                    <a:pt x="0" y="4391"/>
                  </a:lnTo>
                  <a:lnTo>
                    <a:pt x="0" y="5951"/>
                  </a:lnTo>
                  <a:lnTo>
                    <a:pt x="2244" y="5951"/>
                  </a:lnTo>
                  <a:cubicBezTo>
                    <a:pt x="2602" y="5951"/>
                    <a:pt x="2927" y="6244"/>
                    <a:pt x="2927" y="6634"/>
                  </a:cubicBezTo>
                  <a:cubicBezTo>
                    <a:pt x="2927" y="6992"/>
                    <a:pt x="2602" y="7317"/>
                    <a:pt x="2244" y="7317"/>
                  </a:cubicBezTo>
                  <a:lnTo>
                    <a:pt x="0" y="7317"/>
                  </a:lnTo>
                  <a:lnTo>
                    <a:pt x="0" y="8878"/>
                  </a:lnTo>
                  <a:lnTo>
                    <a:pt x="2244" y="8878"/>
                  </a:lnTo>
                  <a:cubicBezTo>
                    <a:pt x="2602" y="8878"/>
                    <a:pt x="2927" y="9171"/>
                    <a:pt x="2927" y="9561"/>
                  </a:cubicBezTo>
                  <a:cubicBezTo>
                    <a:pt x="2927" y="9919"/>
                    <a:pt x="2602" y="10244"/>
                    <a:pt x="2244" y="10244"/>
                  </a:cubicBezTo>
                  <a:lnTo>
                    <a:pt x="0" y="10244"/>
                  </a:lnTo>
                  <a:lnTo>
                    <a:pt x="0" y="11805"/>
                  </a:lnTo>
                  <a:lnTo>
                    <a:pt x="2244" y="11805"/>
                  </a:lnTo>
                  <a:cubicBezTo>
                    <a:pt x="2602" y="11805"/>
                    <a:pt x="2927" y="12098"/>
                    <a:pt x="2927" y="12488"/>
                  </a:cubicBezTo>
                  <a:cubicBezTo>
                    <a:pt x="2927" y="12846"/>
                    <a:pt x="2602" y="13171"/>
                    <a:pt x="2244" y="13171"/>
                  </a:cubicBezTo>
                  <a:lnTo>
                    <a:pt x="0" y="13171"/>
                  </a:lnTo>
                  <a:lnTo>
                    <a:pt x="0" y="14732"/>
                  </a:lnTo>
                  <a:lnTo>
                    <a:pt x="2244" y="14732"/>
                  </a:lnTo>
                  <a:cubicBezTo>
                    <a:pt x="2602" y="14732"/>
                    <a:pt x="2927" y="15024"/>
                    <a:pt x="2927" y="15415"/>
                  </a:cubicBezTo>
                  <a:cubicBezTo>
                    <a:pt x="2927" y="15772"/>
                    <a:pt x="2602" y="16098"/>
                    <a:pt x="2244" y="16098"/>
                  </a:cubicBezTo>
                  <a:lnTo>
                    <a:pt x="98" y="16098"/>
                  </a:lnTo>
                  <a:cubicBezTo>
                    <a:pt x="390" y="17008"/>
                    <a:pt x="1236" y="17659"/>
                    <a:pt x="2244" y="17659"/>
                  </a:cubicBezTo>
                  <a:cubicBezTo>
                    <a:pt x="3480" y="17659"/>
                    <a:pt x="4488" y="16650"/>
                    <a:pt x="4488" y="15415"/>
                  </a:cubicBezTo>
                  <a:lnTo>
                    <a:pt x="4488" y="781"/>
                  </a:lnTo>
                  <a:cubicBezTo>
                    <a:pt x="4488" y="326"/>
                    <a:pt x="4130" y="0"/>
                    <a:pt x="3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11046425" y="1436375"/>
              <a:ext cx="493500" cy="583750"/>
            </a:xfrm>
            <a:custGeom>
              <a:avLst/>
              <a:gdLst/>
              <a:ahLst/>
              <a:cxnLst/>
              <a:rect l="l" t="t" r="r" b="b"/>
              <a:pathLst>
                <a:path w="19740" h="23350" extrusionOk="0">
                  <a:moveTo>
                    <a:pt x="13204" y="2927"/>
                  </a:moveTo>
                  <a:cubicBezTo>
                    <a:pt x="13561" y="2927"/>
                    <a:pt x="13886" y="3252"/>
                    <a:pt x="13886" y="3610"/>
                  </a:cubicBezTo>
                  <a:cubicBezTo>
                    <a:pt x="13886" y="4000"/>
                    <a:pt x="13561" y="4325"/>
                    <a:pt x="13204" y="4325"/>
                  </a:cubicBezTo>
                  <a:lnTo>
                    <a:pt x="2927" y="4325"/>
                  </a:lnTo>
                  <a:cubicBezTo>
                    <a:pt x="2570" y="4325"/>
                    <a:pt x="2244" y="4000"/>
                    <a:pt x="2244" y="3610"/>
                  </a:cubicBezTo>
                  <a:cubicBezTo>
                    <a:pt x="2244" y="3252"/>
                    <a:pt x="2570" y="2927"/>
                    <a:pt x="2927" y="2927"/>
                  </a:cubicBezTo>
                  <a:close/>
                  <a:moveTo>
                    <a:pt x="13204" y="5886"/>
                  </a:moveTo>
                  <a:cubicBezTo>
                    <a:pt x="13561" y="5886"/>
                    <a:pt x="13886" y="6179"/>
                    <a:pt x="13886" y="6569"/>
                  </a:cubicBezTo>
                  <a:lnTo>
                    <a:pt x="13886" y="10959"/>
                  </a:lnTo>
                  <a:cubicBezTo>
                    <a:pt x="13886" y="11317"/>
                    <a:pt x="13561" y="11642"/>
                    <a:pt x="13204" y="11642"/>
                  </a:cubicBezTo>
                  <a:lnTo>
                    <a:pt x="2927" y="11642"/>
                  </a:lnTo>
                  <a:cubicBezTo>
                    <a:pt x="2570" y="11642"/>
                    <a:pt x="2244" y="11317"/>
                    <a:pt x="2244" y="10959"/>
                  </a:cubicBezTo>
                  <a:lnTo>
                    <a:pt x="2244" y="6569"/>
                  </a:lnTo>
                  <a:cubicBezTo>
                    <a:pt x="2244" y="6179"/>
                    <a:pt x="2570" y="5886"/>
                    <a:pt x="2927" y="5886"/>
                  </a:cubicBezTo>
                  <a:close/>
                  <a:moveTo>
                    <a:pt x="6602" y="13203"/>
                  </a:moveTo>
                  <a:cubicBezTo>
                    <a:pt x="6960" y="13203"/>
                    <a:pt x="7285" y="13496"/>
                    <a:pt x="7285" y="13886"/>
                  </a:cubicBezTo>
                  <a:cubicBezTo>
                    <a:pt x="7285" y="14276"/>
                    <a:pt x="6960" y="14569"/>
                    <a:pt x="6602" y="14569"/>
                  </a:cubicBezTo>
                  <a:lnTo>
                    <a:pt x="2927" y="14569"/>
                  </a:lnTo>
                  <a:cubicBezTo>
                    <a:pt x="2570" y="14569"/>
                    <a:pt x="2244" y="14276"/>
                    <a:pt x="2244" y="13886"/>
                  </a:cubicBezTo>
                  <a:cubicBezTo>
                    <a:pt x="2244" y="13496"/>
                    <a:pt x="2570" y="13203"/>
                    <a:pt x="2927" y="13203"/>
                  </a:cubicBezTo>
                  <a:close/>
                  <a:moveTo>
                    <a:pt x="13204" y="13203"/>
                  </a:moveTo>
                  <a:cubicBezTo>
                    <a:pt x="13561" y="13203"/>
                    <a:pt x="13886" y="13496"/>
                    <a:pt x="13886" y="13886"/>
                  </a:cubicBezTo>
                  <a:cubicBezTo>
                    <a:pt x="13886" y="14276"/>
                    <a:pt x="13561" y="14569"/>
                    <a:pt x="13204" y="14569"/>
                  </a:cubicBezTo>
                  <a:lnTo>
                    <a:pt x="9529" y="14569"/>
                  </a:lnTo>
                  <a:cubicBezTo>
                    <a:pt x="9139" y="14569"/>
                    <a:pt x="8846" y="14276"/>
                    <a:pt x="8846" y="13886"/>
                  </a:cubicBezTo>
                  <a:cubicBezTo>
                    <a:pt x="8846" y="13496"/>
                    <a:pt x="9139" y="13203"/>
                    <a:pt x="9529" y="13203"/>
                  </a:cubicBezTo>
                  <a:close/>
                  <a:moveTo>
                    <a:pt x="6602" y="16130"/>
                  </a:moveTo>
                  <a:cubicBezTo>
                    <a:pt x="6960" y="16130"/>
                    <a:pt x="7285" y="16423"/>
                    <a:pt x="7285" y="16813"/>
                  </a:cubicBezTo>
                  <a:cubicBezTo>
                    <a:pt x="7285" y="17203"/>
                    <a:pt x="6960" y="17496"/>
                    <a:pt x="6602" y="17496"/>
                  </a:cubicBezTo>
                  <a:lnTo>
                    <a:pt x="2927" y="17496"/>
                  </a:lnTo>
                  <a:cubicBezTo>
                    <a:pt x="2570" y="17496"/>
                    <a:pt x="2244" y="17203"/>
                    <a:pt x="2244" y="16813"/>
                  </a:cubicBezTo>
                  <a:cubicBezTo>
                    <a:pt x="2244" y="16423"/>
                    <a:pt x="2570" y="16130"/>
                    <a:pt x="2927" y="16130"/>
                  </a:cubicBezTo>
                  <a:close/>
                  <a:moveTo>
                    <a:pt x="13204" y="16130"/>
                  </a:moveTo>
                  <a:cubicBezTo>
                    <a:pt x="13561" y="16130"/>
                    <a:pt x="13886" y="16423"/>
                    <a:pt x="13886" y="16813"/>
                  </a:cubicBezTo>
                  <a:cubicBezTo>
                    <a:pt x="13886" y="17203"/>
                    <a:pt x="13561" y="17496"/>
                    <a:pt x="13204" y="17496"/>
                  </a:cubicBezTo>
                  <a:lnTo>
                    <a:pt x="9529" y="17496"/>
                  </a:lnTo>
                  <a:cubicBezTo>
                    <a:pt x="9139" y="17496"/>
                    <a:pt x="8846" y="17203"/>
                    <a:pt x="8846" y="16813"/>
                  </a:cubicBezTo>
                  <a:cubicBezTo>
                    <a:pt x="8846" y="16423"/>
                    <a:pt x="9139" y="16130"/>
                    <a:pt x="9529" y="16130"/>
                  </a:cubicBezTo>
                  <a:close/>
                  <a:moveTo>
                    <a:pt x="6602" y="19057"/>
                  </a:moveTo>
                  <a:cubicBezTo>
                    <a:pt x="6960" y="19057"/>
                    <a:pt x="7285" y="19349"/>
                    <a:pt x="7285" y="19740"/>
                  </a:cubicBezTo>
                  <a:cubicBezTo>
                    <a:pt x="7285" y="20130"/>
                    <a:pt x="6960" y="20423"/>
                    <a:pt x="6602" y="20423"/>
                  </a:cubicBezTo>
                  <a:lnTo>
                    <a:pt x="2927" y="20423"/>
                  </a:lnTo>
                  <a:cubicBezTo>
                    <a:pt x="2570" y="20423"/>
                    <a:pt x="2244" y="20130"/>
                    <a:pt x="2244" y="19740"/>
                  </a:cubicBezTo>
                  <a:cubicBezTo>
                    <a:pt x="2244" y="19349"/>
                    <a:pt x="2570" y="19057"/>
                    <a:pt x="2927" y="19057"/>
                  </a:cubicBezTo>
                  <a:close/>
                  <a:moveTo>
                    <a:pt x="13204" y="19057"/>
                  </a:moveTo>
                  <a:cubicBezTo>
                    <a:pt x="13561" y="19057"/>
                    <a:pt x="13886" y="19349"/>
                    <a:pt x="13886" y="19740"/>
                  </a:cubicBezTo>
                  <a:cubicBezTo>
                    <a:pt x="13886" y="20130"/>
                    <a:pt x="13561" y="20423"/>
                    <a:pt x="13204" y="20423"/>
                  </a:cubicBezTo>
                  <a:lnTo>
                    <a:pt x="9529" y="20423"/>
                  </a:lnTo>
                  <a:cubicBezTo>
                    <a:pt x="9139" y="20423"/>
                    <a:pt x="8846" y="20130"/>
                    <a:pt x="8846" y="19740"/>
                  </a:cubicBezTo>
                  <a:cubicBezTo>
                    <a:pt x="8846" y="19349"/>
                    <a:pt x="9139" y="19057"/>
                    <a:pt x="9529" y="19057"/>
                  </a:cubicBezTo>
                  <a:close/>
                  <a:moveTo>
                    <a:pt x="683" y="0"/>
                  </a:moveTo>
                  <a:cubicBezTo>
                    <a:pt x="326" y="0"/>
                    <a:pt x="1" y="326"/>
                    <a:pt x="1" y="683"/>
                  </a:cubicBezTo>
                  <a:lnTo>
                    <a:pt x="1" y="19740"/>
                  </a:lnTo>
                  <a:cubicBezTo>
                    <a:pt x="1" y="21723"/>
                    <a:pt x="1627" y="23349"/>
                    <a:pt x="3610" y="23349"/>
                  </a:cubicBezTo>
                  <a:lnTo>
                    <a:pt x="19740" y="23349"/>
                  </a:lnTo>
                  <a:cubicBezTo>
                    <a:pt x="17724" y="23349"/>
                    <a:pt x="16130" y="21723"/>
                    <a:pt x="16130" y="19740"/>
                  </a:cubicBezTo>
                  <a:lnTo>
                    <a:pt x="16130" y="683"/>
                  </a:lnTo>
                  <a:cubicBezTo>
                    <a:pt x="16130" y="326"/>
                    <a:pt x="15805" y="0"/>
                    <a:pt x="15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11136675" y="1617675"/>
              <a:ext cx="222775" cy="75625"/>
            </a:xfrm>
            <a:custGeom>
              <a:avLst/>
              <a:gdLst/>
              <a:ahLst/>
              <a:cxnLst/>
              <a:rect l="l" t="t" r="r" b="b"/>
              <a:pathLst>
                <a:path w="8911" h="3025" extrusionOk="0">
                  <a:moveTo>
                    <a:pt x="0" y="0"/>
                  </a:moveTo>
                  <a:lnTo>
                    <a:pt x="0" y="3024"/>
                  </a:lnTo>
                  <a:lnTo>
                    <a:pt x="8911" y="3024"/>
                  </a:lnTo>
                  <a:lnTo>
                    <a:pt x="89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63"/>
          <p:cNvGrpSpPr/>
          <p:nvPr/>
        </p:nvGrpSpPr>
        <p:grpSpPr>
          <a:xfrm>
            <a:off x="1455697" y="3940927"/>
            <a:ext cx="238891" cy="402321"/>
            <a:chOff x="11907375" y="1508725"/>
            <a:chExt cx="347175" cy="583750"/>
          </a:xfrm>
        </p:grpSpPr>
        <p:sp>
          <p:nvSpPr>
            <p:cNvPr id="1229" name="Google Shape;1229;p63"/>
            <p:cNvSpPr/>
            <p:nvPr/>
          </p:nvSpPr>
          <p:spPr>
            <a:xfrm>
              <a:off x="11907375" y="1764000"/>
              <a:ext cx="347175" cy="328475"/>
            </a:xfrm>
            <a:custGeom>
              <a:avLst/>
              <a:gdLst/>
              <a:ahLst/>
              <a:cxnLst/>
              <a:rect l="l" t="t" r="r" b="b"/>
              <a:pathLst>
                <a:path w="13887" h="13139" extrusionOk="0">
                  <a:moveTo>
                    <a:pt x="684" y="1"/>
                  </a:moveTo>
                  <a:cubicBezTo>
                    <a:pt x="294" y="1"/>
                    <a:pt x="1" y="293"/>
                    <a:pt x="1" y="684"/>
                  </a:cubicBezTo>
                  <a:cubicBezTo>
                    <a:pt x="1" y="4293"/>
                    <a:pt x="2733" y="7253"/>
                    <a:pt x="6245" y="7610"/>
                  </a:cubicBezTo>
                  <a:lnTo>
                    <a:pt x="6245" y="9009"/>
                  </a:lnTo>
                  <a:lnTo>
                    <a:pt x="5562" y="9009"/>
                  </a:lnTo>
                  <a:cubicBezTo>
                    <a:pt x="3676" y="9009"/>
                    <a:pt x="2147" y="10570"/>
                    <a:pt x="2147" y="12456"/>
                  </a:cubicBezTo>
                  <a:cubicBezTo>
                    <a:pt x="2147" y="12813"/>
                    <a:pt x="2440" y="13139"/>
                    <a:pt x="2830" y="13139"/>
                  </a:cubicBezTo>
                  <a:lnTo>
                    <a:pt x="11058" y="13139"/>
                  </a:lnTo>
                  <a:cubicBezTo>
                    <a:pt x="11448" y="13139"/>
                    <a:pt x="11740" y="12813"/>
                    <a:pt x="11740" y="12456"/>
                  </a:cubicBezTo>
                  <a:cubicBezTo>
                    <a:pt x="11740" y="10570"/>
                    <a:pt x="10212" y="9009"/>
                    <a:pt x="8293" y="9009"/>
                  </a:cubicBezTo>
                  <a:lnTo>
                    <a:pt x="7610" y="9009"/>
                  </a:lnTo>
                  <a:lnTo>
                    <a:pt x="7610" y="7610"/>
                  </a:lnTo>
                  <a:cubicBezTo>
                    <a:pt x="11123" y="7253"/>
                    <a:pt x="13887" y="4293"/>
                    <a:pt x="13887" y="684"/>
                  </a:cubicBezTo>
                  <a:cubicBezTo>
                    <a:pt x="13887" y="293"/>
                    <a:pt x="13594" y="1"/>
                    <a:pt x="13204" y="1"/>
                  </a:cubicBezTo>
                  <a:cubicBezTo>
                    <a:pt x="12814" y="1"/>
                    <a:pt x="12521" y="293"/>
                    <a:pt x="12521" y="684"/>
                  </a:cubicBezTo>
                  <a:cubicBezTo>
                    <a:pt x="12521" y="3773"/>
                    <a:pt x="10017" y="6277"/>
                    <a:pt x="6928" y="6277"/>
                  </a:cubicBezTo>
                  <a:cubicBezTo>
                    <a:pt x="3871" y="6277"/>
                    <a:pt x="1367" y="3773"/>
                    <a:pt x="1367" y="684"/>
                  </a:cubicBezTo>
                  <a:cubicBezTo>
                    <a:pt x="1367" y="293"/>
                    <a:pt x="1041" y="1"/>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11978125" y="1508725"/>
              <a:ext cx="205700" cy="377250"/>
            </a:xfrm>
            <a:custGeom>
              <a:avLst/>
              <a:gdLst/>
              <a:ahLst/>
              <a:cxnLst/>
              <a:rect l="l" t="t" r="r" b="b"/>
              <a:pathLst>
                <a:path w="8228" h="15090" extrusionOk="0">
                  <a:moveTo>
                    <a:pt x="4098" y="1"/>
                  </a:moveTo>
                  <a:cubicBezTo>
                    <a:pt x="1821" y="1"/>
                    <a:pt x="0" y="1854"/>
                    <a:pt x="0" y="4131"/>
                  </a:cubicBezTo>
                  <a:lnTo>
                    <a:pt x="2081" y="4131"/>
                  </a:lnTo>
                  <a:cubicBezTo>
                    <a:pt x="2472" y="4131"/>
                    <a:pt x="2764" y="4423"/>
                    <a:pt x="2764" y="4813"/>
                  </a:cubicBezTo>
                  <a:cubicBezTo>
                    <a:pt x="2764" y="5171"/>
                    <a:pt x="2472" y="5496"/>
                    <a:pt x="2081" y="5496"/>
                  </a:cubicBezTo>
                  <a:lnTo>
                    <a:pt x="0" y="5496"/>
                  </a:lnTo>
                  <a:lnTo>
                    <a:pt x="0" y="6862"/>
                  </a:lnTo>
                  <a:lnTo>
                    <a:pt x="2081" y="6862"/>
                  </a:lnTo>
                  <a:cubicBezTo>
                    <a:pt x="2472" y="6862"/>
                    <a:pt x="2764" y="7187"/>
                    <a:pt x="2764" y="7545"/>
                  </a:cubicBezTo>
                  <a:cubicBezTo>
                    <a:pt x="2764" y="7935"/>
                    <a:pt x="2472" y="8228"/>
                    <a:pt x="2081" y="8228"/>
                  </a:cubicBezTo>
                  <a:lnTo>
                    <a:pt x="0" y="8228"/>
                  </a:lnTo>
                  <a:lnTo>
                    <a:pt x="0" y="9626"/>
                  </a:lnTo>
                  <a:lnTo>
                    <a:pt x="2081" y="9626"/>
                  </a:lnTo>
                  <a:cubicBezTo>
                    <a:pt x="2472" y="9626"/>
                    <a:pt x="2764" y="9919"/>
                    <a:pt x="2764" y="10309"/>
                  </a:cubicBezTo>
                  <a:cubicBezTo>
                    <a:pt x="2764" y="10667"/>
                    <a:pt x="2472" y="10992"/>
                    <a:pt x="2081" y="10992"/>
                  </a:cubicBezTo>
                  <a:lnTo>
                    <a:pt x="0" y="10992"/>
                  </a:lnTo>
                  <a:cubicBezTo>
                    <a:pt x="0" y="13236"/>
                    <a:pt x="1821" y="15090"/>
                    <a:pt x="4098" y="15090"/>
                  </a:cubicBezTo>
                  <a:cubicBezTo>
                    <a:pt x="6374" y="15090"/>
                    <a:pt x="8228" y="13269"/>
                    <a:pt x="8228" y="10992"/>
                  </a:cubicBezTo>
                  <a:lnTo>
                    <a:pt x="6114" y="10992"/>
                  </a:lnTo>
                  <a:cubicBezTo>
                    <a:pt x="5724" y="10992"/>
                    <a:pt x="5431" y="10667"/>
                    <a:pt x="5431" y="10309"/>
                  </a:cubicBezTo>
                  <a:cubicBezTo>
                    <a:pt x="5431" y="9919"/>
                    <a:pt x="5724" y="9626"/>
                    <a:pt x="6114" y="9626"/>
                  </a:cubicBezTo>
                  <a:lnTo>
                    <a:pt x="8228" y="9626"/>
                  </a:lnTo>
                  <a:lnTo>
                    <a:pt x="8228" y="8228"/>
                  </a:lnTo>
                  <a:lnTo>
                    <a:pt x="6114" y="8228"/>
                  </a:lnTo>
                  <a:cubicBezTo>
                    <a:pt x="5724" y="8228"/>
                    <a:pt x="5431" y="7935"/>
                    <a:pt x="5431" y="7545"/>
                  </a:cubicBezTo>
                  <a:cubicBezTo>
                    <a:pt x="5431" y="7187"/>
                    <a:pt x="5724" y="6862"/>
                    <a:pt x="6114" y="6862"/>
                  </a:cubicBezTo>
                  <a:lnTo>
                    <a:pt x="8228" y="6862"/>
                  </a:lnTo>
                  <a:lnTo>
                    <a:pt x="8228" y="5496"/>
                  </a:lnTo>
                  <a:lnTo>
                    <a:pt x="6114" y="5496"/>
                  </a:lnTo>
                  <a:cubicBezTo>
                    <a:pt x="5724" y="5496"/>
                    <a:pt x="5431" y="5171"/>
                    <a:pt x="5431" y="4813"/>
                  </a:cubicBezTo>
                  <a:cubicBezTo>
                    <a:pt x="5431" y="4423"/>
                    <a:pt x="5724" y="4131"/>
                    <a:pt x="6114" y="4131"/>
                  </a:cubicBezTo>
                  <a:lnTo>
                    <a:pt x="8228" y="4131"/>
                  </a:lnTo>
                  <a:cubicBezTo>
                    <a:pt x="8228" y="1854"/>
                    <a:pt x="6374" y="1"/>
                    <a:pt x="4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63"/>
          <p:cNvGrpSpPr/>
          <p:nvPr/>
        </p:nvGrpSpPr>
        <p:grpSpPr>
          <a:xfrm>
            <a:off x="1397192" y="2774230"/>
            <a:ext cx="355902" cy="402327"/>
            <a:chOff x="12444775" y="1489225"/>
            <a:chExt cx="424400" cy="478050"/>
          </a:xfrm>
        </p:grpSpPr>
        <p:sp>
          <p:nvSpPr>
            <p:cNvPr id="1232" name="Google Shape;1232;p63"/>
            <p:cNvSpPr/>
            <p:nvPr/>
          </p:nvSpPr>
          <p:spPr>
            <a:xfrm>
              <a:off x="12444775" y="1489225"/>
              <a:ext cx="346350" cy="478050"/>
            </a:xfrm>
            <a:custGeom>
              <a:avLst/>
              <a:gdLst/>
              <a:ahLst/>
              <a:cxnLst/>
              <a:rect l="l" t="t" r="r" b="b"/>
              <a:pathLst>
                <a:path w="13854" h="19122" extrusionOk="0">
                  <a:moveTo>
                    <a:pt x="6927" y="16845"/>
                  </a:moveTo>
                  <a:cubicBezTo>
                    <a:pt x="7285" y="16845"/>
                    <a:pt x="7545" y="17138"/>
                    <a:pt x="7545" y="17463"/>
                  </a:cubicBezTo>
                  <a:cubicBezTo>
                    <a:pt x="7545" y="17821"/>
                    <a:pt x="7285" y="18081"/>
                    <a:pt x="6927" y="18081"/>
                  </a:cubicBezTo>
                  <a:cubicBezTo>
                    <a:pt x="6569" y="18081"/>
                    <a:pt x="6309" y="17821"/>
                    <a:pt x="6309" y="17463"/>
                  </a:cubicBezTo>
                  <a:cubicBezTo>
                    <a:pt x="6309" y="17138"/>
                    <a:pt x="6602" y="16845"/>
                    <a:pt x="6927" y="16845"/>
                  </a:cubicBezTo>
                  <a:close/>
                  <a:moveTo>
                    <a:pt x="1464" y="0"/>
                  </a:moveTo>
                  <a:cubicBezTo>
                    <a:pt x="651" y="0"/>
                    <a:pt x="0" y="650"/>
                    <a:pt x="0" y="1463"/>
                  </a:cubicBezTo>
                  <a:lnTo>
                    <a:pt x="0" y="17691"/>
                  </a:lnTo>
                  <a:cubicBezTo>
                    <a:pt x="0" y="18471"/>
                    <a:pt x="651" y="19122"/>
                    <a:pt x="1464" y="19122"/>
                  </a:cubicBezTo>
                  <a:lnTo>
                    <a:pt x="12390" y="19122"/>
                  </a:lnTo>
                  <a:cubicBezTo>
                    <a:pt x="13203" y="19122"/>
                    <a:pt x="13854" y="18471"/>
                    <a:pt x="13854" y="17691"/>
                  </a:cubicBezTo>
                  <a:lnTo>
                    <a:pt x="13854" y="16227"/>
                  </a:lnTo>
                  <a:cubicBezTo>
                    <a:pt x="13756" y="16260"/>
                    <a:pt x="13659" y="16260"/>
                    <a:pt x="13561" y="16260"/>
                  </a:cubicBezTo>
                  <a:cubicBezTo>
                    <a:pt x="13431" y="16292"/>
                    <a:pt x="13301" y="16292"/>
                    <a:pt x="13171" y="16292"/>
                  </a:cubicBezTo>
                  <a:cubicBezTo>
                    <a:pt x="12781" y="16292"/>
                    <a:pt x="12390" y="16260"/>
                    <a:pt x="11968" y="16162"/>
                  </a:cubicBezTo>
                  <a:lnTo>
                    <a:pt x="976" y="16162"/>
                  </a:lnTo>
                  <a:lnTo>
                    <a:pt x="976" y="2992"/>
                  </a:lnTo>
                  <a:lnTo>
                    <a:pt x="12878" y="2992"/>
                  </a:lnTo>
                  <a:lnTo>
                    <a:pt x="12878" y="8910"/>
                  </a:lnTo>
                  <a:cubicBezTo>
                    <a:pt x="13171" y="8748"/>
                    <a:pt x="13463" y="8683"/>
                    <a:pt x="13756" y="8618"/>
                  </a:cubicBezTo>
                  <a:lnTo>
                    <a:pt x="13854" y="8618"/>
                  </a:lnTo>
                  <a:lnTo>
                    <a:pt x="13854" y="1463"/>
                  </a:lnTo>
                  <a:cubicBezTo>
                    <a:pt x="13854" y="650"/>
                    <a:pt x="13203" y="0"/>
                    <a:pt x="12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12623625" y="1693425"/>
              <a:ext cx="245550" cy="191350"/>
            </a:xfrm>
            <a:custGeom>
              <a:avLst/>
              <a:gdLst/>
              <a:ahLst/>
              <a:cxnLst/>
              <a:rect l="l" t="t" r="r" b="b"/>
              <a:pathLst>
                <a:path w="9822" h="7654" extrusionOk="0">
                  <a:moveTo>
                    <a:pt x="902" y="0"/>
                  </a:moveTo>
                  <a:cubicBezTo>
                    <a:pt x="771" y="0"/>
                    <a:pt x="641" y="45"/>
                    <a:pt x="521" y="157"/>
                  </a:cubicBezTo>
                  <a:cubicBezTo>
                    <a:pt x="1" y="677"/>
                    <a:pt x="749" y="1490"/>
                    <a:pt x="781" y="1523"/>
                  </a:cubicBezTo>
                  <a:lnTo>
                    <a:pt x="3871" y="5295"/>
                  </a:lnTo>
                  <a:cubicBezTo>
                    <a:pt x="3871" y="5328"/>
                    <a:pt x="3838" y="5328"/>
                    <a:pt x="3838" y="5360"/>
                  </a:cubicBezTo>
                  <a:cubicBezTo>
                    <a:pt x="3779" y="5406"/>
                    <a:pt x="3696" y="5426"/>
                    <a:pt x="3599" y="5426"/>
                  </a:cubicBezTo>
                  <a:cubicBezTo>
                    <a:pt x="3213" y="5426"/>
                    <a:pt x="2595" y="5119"/>
                    <a:pt x="2310" y="4937"/>
                  </a:cubicBezTo>
                  <a:cubicBezTo>
                    <a:pt x="2163" y="4824"/>
                    <a:pt x="1952" y="4767"/>
                    <a:pt x="1745" y="4767"/>
                  </a:cubicBezTo>
                  <a:cubicBezTo>
                    <a:pt x="1537" y="4767"/>
                    <a:pt x="1334" y="4824"/>
                    <a:pt x="1204" y="4937"/>
                  </a:cubicBezTo>
                  <a:cubicBezTo>
                    <a:pt x="1074" y="5003"/>
                    <a:pt x="1041" y="5133"/>
                    <a:pt x="1041" y="5263"/>
                  </a:cubicBezTo>
                  <a:cubicBezTo>
                    <a:pt x="1041" y="5425"/>
                    <a:pt x="1139" y="5620"/>
                    <a:pt x="1366" y="5815"/>
                  </a:cubicBezTo>
                  <a:lnTo>
                    <a:pt x="1399" y="5815"/>
                  </a:lnTo>
                  <a:cubicBezTo>
                    <a:pt x="1724" y="6108"/>
                    <a:pt x="2667" y="6856"/>
                    <a:pt x="3903" y="7311"/>
                  </a:cubicBezTo>
                  <a:cubicBezTo>
                    <a:pt x="4550" y="7527"/>
                    <a:pt x="5196" y="7653"/>
                    <a:pt x="5806" y="7653"/>
                  </a:cubicBezTo>
                  <a:cubicBezTo>
                    <a:pt x="5932" y="7653"/>
                    <a:pt x="6057" y="7648"/>
                    <a:pt x="6179" y="7637"/>
                  </a:cubicBezTo>
                  <a:cubicBezTo>
                    <a:pt x="7090" y="7572"/>
                    <a:pt x="7935" y="7246"/>
                    <a:pt x="8683" y="6661"/>
                  </a:cubicBezTo>
                  <a:cubicBezTo>
                    <a:pt x="9496" y="6011"/>
                    <a:pt x="9822" y="5165"/>
                    <a:pt x="9626" y="4124"/>
                  </a:cubicBezTo>
                  <a:cubicBezTo>
                    <a:pt x="9431" y="3084"/>
                    <a:pt x="8781" y="2141"/>
                    <a:pt x="8391" y="1653"/>
                  </a:cubicBezTo>
                  <a:cubicBezTo>
                    <a:pt x="7990" y="1119"/>
                    <a:pt x="7480" y="870"/>
                    <a:pt x="6896" y="870"/>
                  </a:cubicBezTo>
                  <a:cubicBezTo>
                    <a:pt x="6769" y="870"/>
                    <a:pt x="6638" y="882"/>
                    <a:pt x="6505" y="905"/>
                  </a:cubicBezTo>
                  <a:cubicBezTo>
                    <a:pt x="5952" y="1003"/>
                    <a:pt x="5366" y="1295"/>
                    <a:pt x="4749" y="1783"/>
                  </a:cubicBezTo>
                  <a:cubicBezTo>
                    <a:pt x="4293" y="2108"/>
                    <a:pt x="3968" y="2466"/>
                    <a:pt x="3805" y="2629"/>
                  </a:cubicBezTo>
                  <a:cubicBezTo>
                    <a:pt x="3448" y="2303"/>
                    <a:pt x="2407" y="1230"/>
                    <a:pt x="1919" y="645"/>
                  </a:cubicBezTo>
                  <a:cubicBezTo>
                    <a:pt x="1723" y="424"/>
                    <a:pt x="1305"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12525250" y="1587300"/>
              <a:ext cx="169125" cy="142750"/>
            </a:xfrm>
            <a:custGeom>
              <a:avLst/>
              <a:gdLst/>
              <a:ahLst/>
              <a:cxnLst/>
              <a:rect l="l" t="t" r="r" b="b"/>
              <a:pathLst>
                <a:path w="6765" h="5710" extrusionOk="0">
                  <a:moveTo>
                    <a:pt x="3861" y="1"/>
                  </a:moveTo>
                  <a:cubicBezTo>
                    <a:pt x="3135" y="1"/>
                    <a:pt x="2404" y="227"/>
                    <a:pt x="1789" y="695"/>
                  </a:cubicBezTo>
                  <a:cubicBezTo>
                    <a:pt x="293" y="1866"/>
                    <a:pt x="1" y="4012"/>
                    <a:pt x="1139" y="5540"/>
                  </a:cubicBezTo>
                  <a:cubicBezTo>
                    <a:pt x="1231" y="5651"/>
                    <a:pt x="1366" y="5709"/>
                    <a:pt x="1500" y="5709"/>
                  </a:cubicBezTo>
                  <a:cubicBezTo>
                    <a:pt x="1602" y="5709"/>
                    <a:pt x="1705" y="5676"/>
                    <a:pt x="1789" y="5605"/>
                  </a:cubicBezTo>
                  <a:cubicBezTo>
                    <a:pt x="1984" y="5475"/>
                    <a:pt x="2017" y="5183"/>
                    <a:pt x="1854" y="4987"/>
                  </a:cubicBezTo>
                  <a:cubicBezTo>
                    <a:pt x="1009" y="3882"/>
                    <a:pt x="1237" y="2288"/>
                    <a:pt x="2342" y="1443"/>
                  </a:cubicBezTo>
                  <a:cubicBezTo>
                    <a:pt x="2803" y="1090"/>
                    <a:pt x="3349" y="919"/>
                    <a:pt x="3891" y="919"/>
                  </a:cubicBezTo>
                  <a:cubicBezTo>
                    <a:pt x="4647" y="919"/>
                    <a:pt x="5394" y="1254"/>
                    <a:pt x="5887" y="1898"/>
                  </a:cubicBezTo>
                  <a:cubicBezTo>
                    <a:pt x="5986" y="2017"/>
                    <a:pt x="6134" y="2088"/>
                    <a:pt x="6278" y="2088"/>
                  </a:cubicBezTo>
                  <a:cubicBezTo>
                    <a:pt x="6370" y="2088"/>
                    <a:pt x="6461" y="2059"/>
                    <a:pt x="6537" y="1996"/>
                  </a:cubicBezTo>
                  <a:cubicBezTo>
                    <a:pt x="6732" y="1833"/>
                    <a:pt x="6765" y="1540"/>
                    <a:pt x="6602" y="1345"/>
                  </a:cubicBezTo>
                  <a:cubicBezTo>
                    <a:pt x="5932" y="464"/>
                    <a:pt x="4901" y="1"/>
                    <a:pt x="3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12590300" y="1648225"/>
              <a:ext cx="69950" cy="59575"/>
            </a:xfrm>
            <a:custGeom>
              <a:avLst/>
              <a:gdLst/>
              <a:ahLst/>
              <a:cxnLst/>
              <a:rect l="l" t="t" r="r" b="b"/>
              <a:pathLst>
                <a:path w="2798" h="2383" extrusionOk="0">
                  <a:moveTo>
                    <a:pt x="1542" y="0"/>
                  </a:moveTo>
                  <a:cubicBezTo>
                    <a:pt x="1257" y="0"/>
                    <a:pt x="967" y="89"/>
                    <a:pt x="716" y="274"/>
                  </a:cubicBezTo>
                  <a:cubicBezTo>
                    <a:pt x="130" y="729"/>
                    <a:pt x="0" y="1607"/>
                    <a:pt x="456" y="2193"/>
                  </a:cubicBezTo>
                  <a:cubicBezTo>
                    <a:pt x="555" y="2312"/>
                    <a:pt x="703" y="2382"/>
                    <a:pt x="847" y="2382"/>
                  </a:cubicBezTo>
                  <a:cubicBezTo>
                    <a:pt x="939" y="2382"/>
                    <a:pt x="1030" y="2354"/>
                    <a:pt x="1106" y="2290"/>
                  </a:cubicBezTo>
                  <a:cubicBezTo>
                    <a:pt x="1301" y="2128"/>
                    <a:pt x="1334" y="1835"/>
                    <a:pt x="1204" y="1640"/>
                  </a:cubicBezTo>
                  <a:cubicBezTo>
                    <a:pt x="1041" y="1445"/>
                    <a:pt x="1074" y="1152"/>
                    <a:pt x="1269" y="1022"/>
                  </a:cubicBezTo>
                  <a:cubicBezTo>
                    <a:pt x="1367" y="952"/>
                    <a:pt x="1471" y="918"/>
                    <a:pt x="1572" y="918"/>
                  </a:cubicBezTo>
                  <a:cubicBezTo>
                    <a:pt x="1703" y="918"/>
                    <a:pt x="1827" y="976"/>
                    <a:pt x="1919" y="1087"/>
                  </a:cubicBezTo>
                  <a:cubicBezTo>
                    <a:pt x="2018" y="1206"/>
                    <a:pt x="2154" y="1277"/>
                    <a:pt x="2296" y="1277"/>
                  </a:cubicBezTo>
                  <a:cubicBezTo>
                    <a:pt x="2387" y="1277"/>
                    <a:pt x="2481" y="1248"/>
                    <a:pt x="2569" y="1185"/>
                  </a:cubicBezTo>
                  <a:cubicBezTo>
                    <a:pt x="2765" y="1022"/>
                    <a:pt x="2797" y="729"/>
                    <a:pt x="2634" y="534"/>
                  </a:cubicBezTo>
                  <a:cubicBezTo>
                    <a:pt x="2365" y="187"/>
                    <a:pt x="1958" y="0"/>
                    <a:pt x="1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1373972" y="1657835"/>
            <a:ext cx="402343" cy="301731"/>
          </a:xfrm>
          <a:custGeom>
            <a:avLst/>
            <a:gdLst/>
            <a:ahLst/>
            <a:cxnLst/>
            <a:rect l="l" t="t" r="r" b="b"/>
            <a:pathLst>
              <a:path w="31123" h="23513" extrusionOk="0">
                <a:moveTo>
                  <a:pt x="12662" y="4364"/>
                </a:moveTo>
                <a:cubicBezTo>
                  <a:pt x="12820" y="4364"/>
                  <a:pt x="12983" y="4403"/>
                  <a:pt x="13139" y="4488"/>
                </a:cubicBezTo>
                <a:lnTo>
                  <a:pt x="19513" y="8196"/>
                </a:lnTo>
                <a:cubicBezTo>
                  <a:pt x="20163" y="8553"/>
                  <a:pt x="20163" y="9464"/>
                  <a:pt x="19513" y="9822"/>
                </a:cubicBezTo>
                <a:lnTo>
                  <a:pt x="13139" y="13529"/>
                </a:lnTo>
                <a:cubicBezTo>
                  <a:pt x="12983" y="13615"/>
                  <a:pt x="12820" y="13654"/>
                  <a:pt x="12662" y="13654"/>
                </a:cubicBezTo>
                <a:cubicBezTo>
                  <a:pt x="12159" y="13654"/>
                  <a:pt x="11708" y="13260"/>
                  <a:pt x="11708" y="12716"/>
                </a:cubicBezTo>
                <a:lnTo>
                  <a:pt x="11708" y="5301"/>
                </a:lnTo>
                <a:cubicBezTo>
                  <a:pt x="11708" y="4757"/>
                  <a:pt x="12159" y="4364"/>
                  <a:pt x="12662" y="4364"/>
                </a:cubicBezTo>
                <a:close/>
                <a:moveTo>
                  <a:pt x="8944" y="16098"/>
                </a:moveTo>
                <a:cubicBezTo>
                  <a:pt x="9464" y="16098"/>
                  <a:pt x="9887" y="16521"/>
                  <a:pt x="9887" y="17041"/>
                </a:cubicBezTo>
                <a:lnTo>
                  <a:pt x="9887" y="17139"/>
                </a:lnTo>
                <a:lnTo>
                  <a:pt x="25106" y="17139"/>
                </a:lnTo>
                <a:cubicBezTo>
                  <a:pt x="25626" y="17139"/>
                  <a:pt x="26049" y="17561"/>
                  <a:pt x="26049" y="18114"/>
                </a:cubicBezTo>
                <a:cubicBezTo>
                  <a:pt x="26049" y="18634"/>
                  <a:pt x="25626" y="19057"/>
                  <a:pt x="25106" y="19057"/>
                </a:cubicBezTo>
                <a:lnTo>
                  <a:pt x="9887" y="19057"/>
                </a:lnTo>
                <a:lnTo>
                  <a:pt x="9887" y="19155"/>
                </a:lnTo>
                <a:cubicBezTo>
                  <a:pt x="9887" y="19708"/>
                  <a:pt x="9464" y="20130"/>
                  <a:pt x="8944" y="20130"/>
                </a:cubicBezTo>
                <a:cubicBezTo>
                  <a:pt x="8424" y="20130"/>
                  <a:pt x="8001" y="19708"/>
                  <a:pt x="8001" y="19155"/>
                </a:cubicBezTo>
                <a:lnTo>
                  <a:pt x="8001" y="19057"/>
                </a:lnTo>
                <a:lnTo>
                  <a:pt x="6050" y="19057"/>
                </a:lnTo>
                <a:cubicBezTo>
                  <a:pt x="5529" y="19057"/>
                  <a:pt x="5107" y="18634"/>
                  <a:pt x="5107" y="18114"/>
                </a:cubicBezTo>
                <a:cubicBezTo>
                  <a:pt x="5107" y="17561"/>
                  <a:pt x="5529" y="17139"/>
                  <a:pt x="6050" y="17139"/>
                </a:cubicBezTo>
                <a:lnTo>
                  <a:pt x="8001" y="17139"/>
                </a:lnTo>
                <a:lnTo>
                  <a:pt x="8001" y="17041"/>
                </a:lnTo>
                <a:cubicBezTo>
                  <a:pt x="8001" y="16521"/>
                  <a:pt x="8424" y="16098"/>
                  <a:pt x="8944" y="16098"/>
                </a:cubicBezTo>
                <a:close/>
                <a:moveTo>
                  <a:pt x="2863" y="1"/>
                </a:moveTo>
                <a:cubicBezTo>
                  <a:pt x="1302" y="1"/>
                  <a:pt x="1" y="1302"/>
                  <a:pt x="1" y="2862"/>
                </a:cubicBezTo>
                <a:lnTo>
                  <a:pt x="1" y="20651"/>
                </a:lnTo>
                <a:cubicBezTo>
                  <a:pt x="1" y="22244"/>
                  <a:pt x="1302" y="23512"/>
                  <a:pt x="2863" y="23512"/>
                </a:cubicBezTo>
                <a:lnTo>
                  <a:pt x="28293" y="23512"/>
                </a:lnTo>
                <a:cubicBezTo>
                  <a:pt x="29854" y="23512"/>
                  <a:pt x="31122" y="22244"/>
                  <a:pt x="31122" y="20651"/>
                </a:cubicBezTo>
                <a:lnTo>
                  <a:pt x="31122" y="2862"/>
                </a:lnTo>
                <a:cubicBezTo>
                  <a:pt x="31122" y="1302"/>
                  <a:pt x="29854" y="1"/>
                  <a:pt x="28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63"/>
          <p:cNvGrpSpPr/>
          <p:nvPr/>
        </p:nvGrpSpPr>
        <p:grpSpPr>
          <a:xfrm>
            <a:off x="5283581" y="2786797"/>
            <a:ext cx="402321" cy="377194"/>
            <a:chOff x="13030125" y="3556025"/>
            <a:chExt cx="583750" cy="546975"/>
          </a:xfrm>
        </p:grpSpPr>
        <p:sp>
          <p:nvSpPr>
            <p:cNvPr id="1238" name="Google Shape;1238;p63"/>
            <p:cNvSpPr/>
            <p:nvPr/>
          </p:nvSpPr>
          <p:spPr>
            <a:xfrm>
              <a:off x="13132550" y="3761525"/>
              <a:ext cx="308975" cy="204900"/>
            </a:xfrm>
            <a:custGeom>
              <a:avLst/>
              <a:gdLst/>
              <a:ahLst/>
              <a:cxnLst/>
              <a:rect l="l" t="t" r="r" b="b"/>
              <a:pathLst>
                <a:path w="12359" h="8196" extrusionOk="0">
                  <a:moveTo>
                    <a:pt x="1" y="0"/>
                  </a:moveTo>
                  <a:lnTo>
                    <a:pt x="1" y="8195"/>
                  </a:lnTo>
                  <a:lnTo>
                    <a:pt x="2863" y="8195"/>
                  </a:lnTo>
                  <a:cubicBezTo>
                    <a:pt x="3155" y="6634"/>
                    <a:pt x="4554" y="5464"/>
                    <a:pt x="6212" y="5464"/>
                  </a:cubicBezTo>
                  <a:cubicBezTo>
                    <a:pt x="5074" y="5464"/>
                    <a:pt x="4131" y="4553"/>
                    <a:pt x="4131" y="3415"/>
                  </a:cubicBezTo>
                  <a:cubicBezTo>
                    <a:pt x="4131" y="2277"/>
                    <a:pt x="5074" y="1366"/>
                    <a:pt x="6212" y="1366"/>
                  </a:cubicBezTo>
                  <a:cubicBezTo>
                    <a:pt x="7318" y="1366"/>
                    <a:pt x="8261" y="2277"/>
                    <a:pt x="8261" y="3415"/>
                  </a:cubicBezTo>
                  <a:cubicBezTo>
                    <a:pt x="8261" y="4553"/>
                    <a:pt x="7318" y="5464"/>
                    <a:pt x="6212" y="5464"/>
                  </a:cubicBezTo>
                  <a:cubicBezTo>
                    <a:pt x="7838" y="5464"/>
                    <a:pt x="9237" y="6634"/>
                    <a:pt x="9562" y="8195"/>
                  </a:cubicBezTo>
                  <a:lnTo>
                    <a:pt x="12358" y="8195"/>
                  </a:lnTo>
                  <a:lnTo>
                    <a:pt x="12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13270775" y="3829800"/>
              <a:ext cx="34175" cy="34175"/>
            </a:xfrm>
            <a:custGeom>
              <a:avLst/>
              <a:gdLst/>
              <a:ahLst/>
              <a:cxnLst/>
              <a:rect l="l" t="t" r="r" b="b"/>
              <a:pathLst>
                <a:path w="1367" h="1367" extrusionOk="0">
                  <a:moveTo>
                    <a:pt x="683" y="1"/>
                  </a:moveTo>
                  <a:cubicBezTo>
                    <a:pt x="293" y="1"/>
                    <a:pt x="0" y="294"/>
                    <a:pt x="0" y="684"/>
                  </a:cubicBezTo>
                  <a:cubicBezTo>
                    <a:pt x="0" y="1074"/>
                    <a:pt x="293" y="1367"/>
                    <a:pt x="683" y="1367"/>
                  </a:cubicBezTo>
                  <a:cubicBezTo>
                    <a:pt x="1041" y="1367"/>
                    <a:pt x="1366" y="1074"/>
                    <a:pt x="1366" y="684"/>
                  </a:cubicBezTo>
                  <a:cubicBezTo>
                    <a:pt x="1366" y="294"/>
                    <a:pt x="1041"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13239075" y="3932250"/>
              <a:ext cx="96750" cy="34175"/>
            </a:xfrm>
            <a:custGeom>
              <a:avLst/>
              <a:gdLst/>
              <a:ahLst/>
              <a:cxnLst/>
              <a:rect l="l" t="t" r="r" b="b"/>
              <a:pathLst>
                <a:path w="3870" h="1367" extrusionOk="0">
                  <a:moveTo>
                    <a:pt x="1951" y="0"/>
                  </a:moveTo>
                  <a:cubicBezTo>
                    <a:pt x="1041" y="0"/>
                    <a:pt x="293" y="586"/>
                    <a:pt x="0" y="1366"/>
                  </a:cubicBezTo>
                  <a:lnTo>
                    <a:pt x="3870" y="1366"/>
                  </a:lnTo>
                  <a:cubicBezTo>
                    <a:pt x="3577" y="586"/>
                    <a:pt x="2829" y="0"/>
                    <a:pt x="1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13030125" y="3556025"/>
              <a:ext cx="583750" cy="546975"/>
            </a:xfrm>
            <a:custGeom>
              <a:avLst/>
              <a:gdLst/>
              <a:ahLst/>
              <a:cxnLst/>
              <a:rect l="l" t="t" r="r" b="b"/>
              <a:pathLst>
                <a:path w="23350" h="21879" extrusionOk="0">
                  <a:moveTo>
                    <a:pt x="19870" y="8220"/>
                  </a:moveTo>
                  <a:cubicBezTo>
                    <a:pt x="20260" y="8220"/>
                    <a:pt x="20553" y="8513"/>
                    <a:pt x="20553" y="8903"/>
                  </a:cubicBezTo>
                  <a:cubicBezTo>
                    <a:pt x="20553" y="9261"/>
                    <a:pt x="20260" y="9586"/>
                    <a:pt x="19870" y="9586"/>
                  </a:cubicBezTo>
                  <a:cubicBezTo>
                    <a:pt x="19480" y="9586"/>
                    <a:pt x="19187" y="9261"/>
                    <a:pt x="19187" y="8903"/>
                  </a:cubicBezTo>
                  <a:cubicBezTo>
                    <a:pt x="19187" y="8513"/>
                    <a:pt x="19480" y="8220"/>
                    <a:pt x="19870" y="8220"/>
                  </a:cubicBezTo>
                  <a:close/>
                  <a:moveTo>
                    <a:pt x="19870" y="10952"/>
                  </a:moveTo>
                  <a:cubicBezTo>
                    <a:pt x="20260" y="10952"/>
                    <a:pt x="20553" y="11245"/>
                    <a:pt x="20553" y="11635"/>
                  </a:cubicBezTo>
                  <a:cubicBezTo>
                    <a:pt x="20553" y="12025"/>
                    <a:pt x="20260" y="12318"/>
                    <a:pt x="19870" y="12318"/>
                  </a:cubicBezTo>
                  <a:cubicBezTo>
                    <a:pt x="19480" y="12318"/>
                    <a:pt x="19187" y="12025"/>
                    <a:pt x="19187" y="11635"/>
                  </a:cubicBezTo>
                  <a:cubicBezTo>
                    <a:pt x="19187" y="11245"/>
                    <a:pt x="19480" y="10952"/>
                    <a:pt x="19870" y="10952"/>
                  </a:cubicBezTo>
                  <a:close/>
                  <a:moveTo>
                    <a:pt x="17138" y="6854"/>
                  </a:moveTo>
                  <a:cubicBezTo>
                    <a:pt x="17529" y="6854"/>
                    <a:pt x="17821" y="7147"/>
                    <a:pt x="17821" y="7537"/>
                  </a:cubicBezTo>
                  <a:lnTo>
                    <a:pt x="17821" y="17098"/>
                  </a:lnTo>
                  <a:cubicBezTo>
                    <a:pt x="17821" y="17488"/>
                    <a:pt x="17529" y="17781"/>
                    <a:pt x="17138" y="17781"/>
                  </a:cubicBezTo>
                  <a:lnTo>
                    <a:pt x="3415" y="17781"/>
                  </a:lnTo>
                  <a:cubicBezTo>
                    <a:pt x="3025" y="17781"/>
                    <a:pt x="2732" y="17488"/>
                    <a:pt x="2732" y="17098"/>
                  </a:cubicBezTo>
                  <a:lnTo>
                    <a:pt x="2732" y="7537"/>
                  </a:lnTo>
                  <a:cubicBezTo>
                    <a:pt x="2732" y="7147"/>
                    <a:pt x="3025" y="6854"/>
                    <a:pt x="3415" y="6854"/>
                  </a:cubicBezTo>
                  <a:close/>
                  <a:moveTo>
                    <a:pt x="19870" y="13684"/>
                  </a:moveTo>
                  <a:cubicBezTo>
                    <a:pt x="20260" y="13684"/>
                    <a:pt x="20553" y="13976"/>
                    <a:pt x="20553" y="14366"/>
                  </a:cubicBezTo>
                  <a:lnTo>
                    <a:pt x="20553" y="17098"/>
                  </a:lnTo>
                  <a:cubicBezTo>
                    <a:pt x="20553" y="17488"/>
                    <a:pt x="20260" y="17781"/>
                    <a:pt x="19870" y="17781"/>
                  </a:cubicBezTo>
                  <a:cubicBezTo>
                    <a:pt x="19480" y="17781"/>
                    <a:pt x="19187" y="17488"/>
                    <a:pt x="19187" y="17098"/>
                  </a:cubicBezTo>
                  <a:lnTo>
                    <a:pt x="19187" y="14366"/>
                  </a:lnTo>
                  <a:cubicBezTo>
                    <a:pt x="19187" y="13976"/>
                    <a:pt x="19480" y="13684"/>
                    <a:pt x="19870" y="13684"/>
                  </a:cubicBezTo>
                  <a:close/>
                  <a:moveTo>
                    <a:pt x="6195" y="1"/>
                  </a:moveTo>
                  <a:cubicBezTo>
                    <a:pt x="6025" y="1"/>
                    <a:pt x="5854" y="74"/>
                    <a:pt x="5724" y="220"/>
                  </a:cubicBezTo>
                  <a:cubicBezTo>
                    <a:pt x="5431" y="481"/>
                    <a:pt x="5431" y="903"/>
                    <a:pt x="5724" y="1164"/>
                  </a:cubicBezTo>
                  <a:lnTo>
                    <a:pt x="8651" y="4123"/>
                  </a:lnTo>
                  <a:lnTo>
                    <a:pt x="683" y="4123"/>
                  </a:lnTo>
                  <a:cubicBezTo>
                    <a:pt x="293" y="4123"/>
                    <a:pt x="0" y="4415"/>
                    <a:pt x="0" y="4806"/>
                  </a:cubicBezTo>
                  <a:lnTo>
                    <a:pt x="0" y="19830"/>
                  </a:lnTo>
                  <a:cubicBezTo>
                    <a:pt x="0" y="20220"/>
                    <a:pt x="293" y="20513"/>
                    <a:pt x="683" y="20513"/>
                  </a:cubicBezTo>
                  <a:lnTo>
                    <a:pt x="2732" y="20513"/>
                  </a:lnTo>
                  <a:lnTo>
                    <a:pt x="2732" y="21196"/>
                  </a:lnTo>
                  <a:cubicBezTo>
                    <a:pt x="2732" y="21586"/>
                    <a:pt x="3025" y="21878"/>
                    <a:pt x="3415" y="21878"/>
                  </a:cubicBezTo>
                  <a:cubicBezTo>
                    <a:pt x="3805" y="21878"/>
                    <a:pt x="4098" y="21586"/>
                    <a:pt x="4098" y="21196"/>
                  </a:cubicBezTo>
                  <a:lnTo>
                    <a:pt x="4098" y="20513"/>
                  </a:lnTo>
                  <a:lnTo>
                    <a:pt x="19187" y="20513"/>
                  </a:lnTo>
                  <a:lnTo>
                    <a:pt x="19187" y="21196"/>
                  </a:lnTo>
                  <a:cubicBezTo>
                    <a:pt x="19187" y="21586"/>
                    <a:pt x="19480" y="21878"/>
                    <a:pt x="19870" y="21878"/>
                  </a:cubicBezTo>
                  <a:cubicBezTo>
                    <a:pt x="20260" y="21878"/>
                    <a:pt x="20553" y="21586"/>
                    <a:pt x="20553" y="21196"/>
                  </a:cubicBezTo>
                  <a:lnTo>
                    <a:pt x="20553" y="20513"/>
                  </a:lnTo>
                  <a:lnTo>
                    <a:pt x="22667" y="20513"/>
                  </a:lnTo>
                  <a:cubicBezTo>
                    <a:pt x="23024" y="20513"/>
                    <a:pt x="23350" y="20220"/>
                    <a:pt x="23350" y="19830"/>
                  </a:cubicBezTo>
                  <a:lnTo>
                    <a:pt x="23350" y="4806"/>
                  </a:lnTo>
                  <a:cubicBezTo>
                    <a:pt x="23350" y="4415"/>
                    <a:pt x="23024" y="4123"/>
                    <a:pt x="22667" y="4123"/>
                  </a:cubicBezTo>
                  <a:lnTo>
                    <a:pt x="11935" y="4123"/>
                  </a:lnTo>
                  <a:lnTo>
                    <a:pt x="14894" y="1164"/>
                  </a:lnTo>
                  <a:cubicBezTo>
                    <a:pt x="15155" y="903"/>
                    <a:pt x="15155" y="481"/>
                    <a:pt x="14894" y="220"/>
                  </a:cubicBezTo>
                  <a:cubicBezTo>
                    <a:pt x="14748" y="74"/>
                    <a:pt x="14569" y="1"/>
                    <a:pt x="14394" y="1"/>
                  </a:cubicBezTo>
                  <a:cubicBezTo>
                    <a:pt x="14220" y="1"/>
                    <a:pt x="14049" y="74"/>
                    <a:pt x="13919" y="220"/>
                  </a:cubicBezTo>
                  <a:lnTo>
                    <a:pt x="10309" y="3830"/>
                  </a:lnTo>
                  <a:lnTo>
                    <a:pt x="6667" y="220"/>
                  </a:lnTo>
                  <a:cubicBezTo>
                    <a:pt x="6537" y="74"/>
                    <a:pt x="6366" y="1"/>
                    <a:pt x="6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63"/>
          <p:cNvGrpSpPr/>
          <p:nvPr/>
        </p:nvGrpSpPr>
        <p:grpSpPr>
          <a:xfrm>
            <a:off x="1224001" y="538399"/>
            <a:ext cx="6693312" cy="428128"/>
            <a:chOff x="1224001" y="538399"/>
            <a:chExt cx="6693312" cy="428128"/>
          </a:xfrm>
        </p:grpSpPr>
        <p:grpSp>
          <p:nvGrpSpPr>
            <p:cNvPr id="1243" name="Google Shape;1243;p63"/>
            <p:cNvGrpSpPr/>
            <p:nvPr/>
          </p:nvGrpSpPr>
          <p:grpSpPr>
            <a:xfrm>
              <a:off x="6732001" y="538399"/>
              <a:ext cx="1185312" cy="428128"/>
              <a:chOff x="10131650" y="1333725"/>
              <a:chExt cx="381350" cy="139975"/>
            </a:xfrm>
          </p:grpSpPr>
          <p:sp>
            <p:nvSpPr>
              <p:cNvPr id="1244" name="Google Shape;1244;p6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63"/>
            <p:cNvGrpSpPr/>
            <p:nvPr/>
          </p:nvGrpSpPr>
          <p:grpSpPr>
            <a:xfrm>
              <a:off x="1224001" y="538399"/>
              <a:ext cx="1185312" cy="428128"/>
              <a:chOff x="10131650" y="1333725"/>
              <a:chExt cx="381350" cy="139975"/>
            </a:xfrm>
          </p:grpSpPr>
          <p:sp>
            <p:nvSpPr>
              <p:cNvPr id="1248" name="Google Shape;1248;p6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64"/>
          <p:cNvSpPr/>
          <p:nvPr/>
        </p:nvSpPr>
        <p:spPr>
          <a:xfrm>
            <a:off x="1272613" y="3097850"/>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4"/>
          <p:cNvSpPr/>
          <p:nvPr/>
        </p:nvSpPr>
        <p:spPr>
          <a:xfrm>
            <a:off x="1272613" y="1321913"/>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a:off x="4864488" y="1321913"/>
            <a:ext cx="3006900" cy="1420500"/>
          </a:xfrm>
          <a:prstGeom prst="rect">
            <a:avLst/>
          </a:prstGeom>
          <a:solidFill>
            <a:schemeClr val="dk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a:off x="4864488" y="3097850"/>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4"/>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CAMPAIGN 1</a:t>
            </a:r>
            <a:endParaRPr/>
          </a:p>
        </p:txBody>
      </p:sp>
      <p:sp>
        <p:nvSpPr>
          <p:cNvPr id="1260" name="Google Shape;1260;p64"/>
          <p:cNvSpPr txBox="1">
            <a:spLocks noGrp="1"/>
          </p:cNvSpPr>
          <p:nvPr>
            <p:ph type="subTitle" idx="4294967295"/>
          </p:nvPr>
        </p:nvSpPr>
        <p:spPr>
          <a:xfrm>
            <a:off x="5078613" y="3550400"/>
            <a:ext cx="2642700" cy="83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 and the smallest in the Solar System</a:t>
            </a:r>
            <a:endParaRPr/>
          </a:p>
        </p:txBody>
      </p:sp>
      <p:sp>
        <p:nvSpPr>
          <p:cNvPr id="1261" name="Google Shape;1261;p64"/>
          <p:cNvSpPr txBox="1">
            <a:spLocks noGrp="1"/>
          </p:cNvSpPr>
          <p:nvPr>
            <p:ph type="title" idx="4294967295"/>
          </p:nvPr>
        </p:nvSpPr>
        <p:spPr>
          <a:xfrm>
            <a:off x="5078600" y="1459275"/>
            <a:ext cx="26427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none"/>
              <a:t>$1,100</a:t>
            </a:r>
            <a:endParaRPr sz="3500" u="none"/>
          </a:p>
        </p:txBody>
      </p:sp>
      <p:sp>
        <p:nvSpPr>
          <p:cNvPr id="1262" name="Google Shape;1262;p64"/>
          <p:cNvSpPr txBox="1">
            <a:spLocks noGrp="1"/>
          </p:cNvSpPr>
          <p:nvPr>
            <p:ph type="subTitle" idx="4294967295"/>
          </p:nvPr>
        </p:nvSpPr>
        <p:spPr>
          <a:xfrm>
            <a:off x="1454725" y="3183900"/>
            <a:ext cx="2642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GOALS</a:t>
            </a:r>
            <a:endParaRPr sz="2100" b="1">
              <a:latin typeface="Space Mono"/>
              <a:ea typeface="Space Mono"/>
              <a:cs typeface="Space Mono"/>
              <a:sym typeface="Space Mono"/>
            </a:endParaRPr>
          </a:p>
        </p:txBody>
      </p:sp>
      <p:sp>
        <p:nvSpPr>
          <p:cNvPr id="1263" name="Google Shape;1263;p64"/>
          <p:cNvSpPr/>
          <p:nvPr/>
        </p:nvSpPr>
        <p:spPr>
          <a:xfrm>
            <a:off x="1638763" y="1663951"/>
            <a:ext cx="736500" cy="73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64"/>
          <p:cNvGrpSpPr/>
          <p:nvPr/>
        </p:nvGrpSpPr>
        <p:grpSpPr>
          <a:xfrm>
            <a:off x="1778406" y="1871143"/>
            <a:ext cx="457213" cy="322116"/>
            <a:chOff x="370971" y="1977516"/>
            <a:chExt cx="402335" cy="283578"/>
          </a:xfrm>
        </p:grpSpPr>
        <p:sp>
          <p:nvSpPr>
            <p:cNvPr id="1265" name="Google Shape;1265;p64"/>
            <p:cNvSpPr/>
            <p:nvPr/>
          </p:nvSpPr>
          <p:spPr>
            <a:xfrm>
              <a:off x="543227" y="2082876"/>
              <a:ext cx="55578" cy="73996"/>
            </a:xfrm>
            <a:custGeom>
              <a:avLst/>
              <a:gdLst/>
              <a:ahLst/>
              <a:cxnLst/>
              <a:rect l="l" t="t" r="r" b="b"/>
              <a:pathLst>
                <a:path w="3221" h="4294" extrusionOk="0">
                  <a:moveTo>
                    <a:pt x="1" y="1"/>
                  </a:moveTo>
                  <a:lnTo>
                    <a:pt x="1" y="4293"/>
                  </a:lnTo>
                  <a:lnTo>
                    <a:pt x="3220" y="214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a:off x="370971" y="1977516"/>
              <a:ext cx="402335" cy="283578"/>
            </a:xfrm>
            <a:custGeom>
              <a:avLst/>
              <a:gdLst/>
              <a:ahLst/>
              <a:cxnLst/>
              <a:rect l="l" t="t" r="r" b="b"/>
              <a:pathLst>
                <a:path w="23317" h="16456" extrusionOk="0">
                  <a:moveTo>
                    <a:pt x="6374" y="6115"/>
                  </a:moveTo>
                  <a:cubicBezTo>
                    <a:pt x="6830" y="6115"/>
                    <a:pt x="7155" y="6537"/>
                    <a:pt x="7025" y="6960"/>
                  </a:cubicBezTo>
                  <a:cubicBezTo>
                    <a:pt x="6667" y="8391"/>
                    <a:pt x="7057" y="9399"/>
                    <a:pt x="7057" y="9627"/>
                  </a:cubicBezTo>
                  <a:cubicBezTo>
                    <a:pt x="7057" y="10017"/>
                    <a:pt x="6765" y="10310"/>
                    <a:pt x="6374" y="10310"/>
                  </a:cubicBezTo>
                  <a:cubicBezTo>
                    <a:pt x="6049" y="10310"/>
                    <a:pt x="5789" y="10082"/>
                    <a:pt x="5724" y="9789"/>
                  </a:cubicBezTo>
                  <a:cubicBezTo>
                    <a:pt x="5431" y="8781"/>
                    <a:pt x="5431" y="7676"/>
                    <a:pt x="5724" y="6635"/>
                  </a:cubicBezTo>
                  <a:cubicBezTo>
                    <a:pt x="5789" y="6342"/>
                    <a:pt x="6049" y="6115"/>
                    <a:pt x="6374" y="6115"/>
                  </a:cubicBezTo>
                  <a:close/>
                  <a:moveTo>
                    <a:pt x="16943" y="6115"/>
                  </a:moveTo>
                  <a:cubicBezTo>
                    <a:pt x="17268" y="6115"/>
                    <a:pt x="17529" y="6342"/>
                    <a:pt x="17626" y="6635"/>
                  </a:cubicBezTo>
                  <a:cubicBezTo>
                    <a:pt x="17886" y="7643"/>
                    <a:pt x="17886" y="8716"/>
                    <a:pt x="17626" y="9789"/>
                  </a:cubicBezTo>
                  <a:cubicBezTo>
                    <a:pt x="17529" y="10082"/>
                    <a:pt x="17268" y="10310"/>
                    <a:pt x="16943" y="10310"/>
                  </a:cubicBezTo>
                  <a:cubicBezTo>
                    <a:pt x="16488" y="10310"/>
                    <a:pt x="16163" y="9887"/>
                    <a:pt x="16293" y="9432"/>
                  </a:cubicBezTo>
                  <a:cubicBezTo>
                    <a:pt x="16488" y="8651"/>
                    <a:pt x="16520" y="7773"/>
                    <a:pt x="16293" y="6960"/>
                  </a:cubicBezTo>
                  <a:cubicBezTo>
                    <a:pt x="16163" y="6537"/>
                    <a:pt x="16488" y="6115"/>
                    <a:pt x="16943" y="6115"/>
                  </a:cubicBezTo>
                  <a:close/>
                  <a:moveTo>
                    <a:pt x="19107" y="4062"/>
                  </a:moveTo>
                  <a:cubicBezTo>
                    <a:pt x="19360" y="4062"/>
                    <a:pt x="19591" y="4201"/>
                    <a:pt x="19707" y="4456"/>
                  </a:cubicBezTo>
                  <a:cubicBezTo>
                    <a:pt x="20260" y="5627"/>
                    <a:pt x="20553" y="6895"/>
                    <a:pt x="20553" y="8196"/>
                  </a:cubicBezTo>
                  <a:cubicBezTo>
                    <a:pt x="20553" y="9529"/>
                    <a:pt x="20260" y="10797"/>
                    <a:pt x="19707" y="11968"/>
                  </a:cubicBezTo>
                  <a:cubicBezTo>
                    <a:pt x="19588" y="12206"/>
                    <a:pt x="19347" y="12357"/>
                    <a:pt x="19086" y="12357"/>
                  </a:cubicBezTo>
                  <a:cubicBezTo>
                    <a:pt x="18991" y="12357"/>
                    <a:pt x="18893" y="12337"/>
                    <a:pt x="18797" y="12293"/>
                  </a:cubicBezTo>
                  <a:cubicBezTo>
                    <a:pt x="18472" y="12131"/>
                    <a:pt x="18309" y="11741"/>
                    <a:pt x="18472" y="11383"/>
                  </a:cubicBezTo>
                  <a:cubicBezTo>
                    <a:pt x="19415" y="9367"/>
                    <a:pt x="19415" y="7025"/>
                    <a:pt x="18472" y="5042"/>
                  </a:cubicBezTo>
                  <a:cubicBezTo>
                    <a:pt x="18309" y="4684"/>
                    <a:pt x="18472" y="4294"/>
                    <a:pt x="18797" y="4131"/>
                  </a:cubicBezTo>
                  <a:cubicBezTo>
                    <a:pt x="18899" y="4084"/>
                    <a:pt x="19005" y="4062"/>
                    <a:pt x="19107" y="4062"/>
                  </a:cubicBezTo>
                  <a:close/>
                  <a:moveTo>
                    <a:pt x="4211" y="4062"/>
                  </a:moveTo>
                  <a:cubicBezTo>
                    <a:pt x="4313" y="4062"/>
                    <a:pt x="4418" y="4084"/>
                    <a:pt x="4521" y="4131"/>
                  </a:cubicBezTo>
                  <a:cubicBezTo>
                    <a:pt x="4846" y="4294"/>
                    <a:pt x="5008" y="4684"/>
                    <a:pt x="4846" y="5042"/>
                  </a:cubicBezTo>
                  <a:cubicBezTo>
                    <a:pt x="3903" y="7025"/>
                    <a:pt x="3903" y="9367"/>
                    <a:pt x="4846" y="11383"/>
                  </a:cubicBezTo>
                  <a:cubicBezTo>
                    <a:pt x="5008" y="11741"/>
                    <a:pt x="4846" y="12131"/>
                    <a:pt x="4521" y="12293"/>
                  </a:cubicBezTo>
                  <a:cubicBezTo>
                    <a:pt x="4418" y="12340"/>
                    <a:pt x="4313" y="12363"/>
                    <a:pt x="4211" y="12363"/>
                  </a:cubicBezTo>
                  <a:cubicBezTo>
                    <a:pt x="3958" y="12363"/>
                    <a:pt x="3726" y="12223"/>
                    <a:pt x="3610" y="11968"/>
                  </a:cubicBezTo>
                  <a:cubicBezTo>
                    <a:pt x="2504" y="9594"/>
                    <a:pt x="2504" y="6830"/>
                    <a:pt x="3610" y="4456"/>
                  </a:cubicBezTo>
                  <a:cubicBezTo>
                    <a:pt x="3726" y="4201"/>
                    <a:pt x="3958" y="4062"/>
                    <a:pt x="4211" y="4062"/>
                  </a:cubicBezTo>
                  <a:close/>
                  <a:moveTo>
                    <a:pt x="9293" y="4151"/>
                  </a:moveTo>
                  <a:cubicBezTo>
                    <a:pt x="9415" y="4151"/>
                    <a:pt x="9541" y="4186"/>
                    <a:pt x="9659" y="4261"/>
                  </a:cubicBezTo>
                  <a:lnTo>
                    <a:pt x="14829" y="7676"/>
                  </a:lnTo>
                  <a:cubicBezTo>
                    <a:pt x="14992" y="7806"/>
                    <a:pt x="15122" y="8033"/>
                    <a:pt x="15122" y="8261"/>
                  </a:cubicBezTo>
                  <a:cubicBezTo>
                    <a:pt x="15122" y="8489"/>
                    <a:pt x="14992" y="8716"/>
                    <a:pt x="14829" y="8814"/>
                  </a:cubicBezTo>
                  <a:lnTo>
                    <a:pt x="9659" y="12261"/>
                  </a:lnTo>
                  <a:cubicBezTo>
                    <a:pt x="9550" y="12336"/>
                    <a:pt x="9428" y="12371"/>
                    <a:pt x="9307" y="12371"/>
                  </a:cubicBezTo>
                  <a:cubicBezTo>
                    <a:pt x="8958" y="12371"/>
                    <a:pt x="8618" y="12086"/>
                    <a:pt x="8618" y="11676"/>
                  </a:cubicBezTo>
                  <a:lnTo>
                    <a:pt x="8618" y="4846"/>
                  </a:lnTo>
                  <a:cubicBezTo>
                    <a:pt x="8618" y="4436"/>
                    <a:pt x="8941" y="4151"/>
                    <a:pt x="9293" y="4151"/>
                  </a:cubicBezTo>
                  <a:close/>
                  <a:moveTo>
                    <a:pt x="683" y="1"/>
                  </a:moveTo>
                  <a:cubicBezTo>
                    <a:pt x="293" y="1"/>
                    <a:pt x="0" y="294"/>
                    <a:pt x="0" y="684"/>
                  </a:cubicBezTo>
                  <a:lnTo>
                    <a:pt x="0" y="15773"/>
                  </a:lnTo>
                  <a:cubicBezTo>
                    <a:pt x="0" y="16163"/>
                    <a:pt x="293" y="16456"/>
                    <a:pt x="683" y="16456"/>
                  </a:cubicBezTo>
                  <a:lnTo>
                    <a:pt x="22634" y="16456"/>
                  </a:lnTo>
                  <a:cubicBezTo>
                    <a:pt x="23024" y="16456"/>
                    <a:pt x="23317" y="16163"/>
                    <a:pt x="23317" y="15773"/>
                  </a:cubicBezTo>
                  <a:lnTo>
                    <a:pt x="23317" y="684"/>
                  </a:lnTo>
                  <a:cubicBezTo>
                    <a:pt x="23317" y="326"/>
                    <a:pt x="23024" y="1"/>
                    <a:pt x="2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64"/>
          <p:cNvSpPr txBox="1">
            <a:spLocks noGrp="1"/>
          </p:cNvSpPr>
          <p:nvPr>
            <p:ph type="body" idx="4294967295"/>
          </p:nvPr>
        </p:nvSpPr>
        <p:spPr>
          <a:xfrm>
            <a:off x="1454713" y="3550408"/>
            <a:ext cx="2642700" cy="831300"/>
          </a:xfrm>
          <a:prstGeom prst="rect">
            <a:avLst/>
          </a:prstGeom>
        </p:spPr>
        <p:txBody>
          <a:bodyPr spcFirstLastPara="1" wrap="square" lIns="91425" tIns="91425" rIns="91425" bIns="91425" anchor="t" anchorCtr="0">
            <a:noAutofit/>
          </a:bodyPr>
          <a:lstStyle/>
          <a:p>
            <a:pPr marL="200025" lvl="0" indent="-174625" algn="l" rtl="0">
              <a:spcBef>
                <a:spcPts val="0"/>
              </a:spcBef>
              <a:spcAft>
                <a:spcPts val="0"/>
              </a:spcAft>
              <a:buClr>
                <a:schemeClr val="dk2"/>
              </a:buClr>
              <a:buSzPts val="1400"/>
              <a:buFont typeface="Manrope"/>
              <a:buChar char="■"/>
            </a:pPr>
            <a:r>
              <a:rPr lang="en"/>
              <a:t>You can list your goals here</a:t>
            </a:r>
            <a:endParaRPr/>
          </a:p>
          <a:p>
            <a:pPr marL="200025" lvl="0" indent="-174625" algn="l" rtl="0">
              <a:spcBef>
                <a:spcPts val="0"/>
              </a:spcBef>
              <a:spcAft>
                <a:spcPts val="0"/>
              </a:spcAft>
              <a:buClr>
                <a:schemeClr val="dk2"/>
              </a:buClr>
              <a:buSzPts val="1400"/>
              <a:buFont typeface="Manrope"/>
              <a:buChar char="■"/>
            </a:pPr>
            <a:r>
              <a:rPr lang="en"/>
              <a:t>You can list your goals here</a:t>
            </a:r>
            <a:endParaRPr/>
          </a:p>
          <a:p>
            <a:pPr marL="200025" lvl="0" indent="-174625" algn="l" rtl="0">
              <a:spcBef>
                <a:spcPts val="0"/>
              </a:spcBef>
              <a:spcAft>
                <a:spcPts val="0"/>
              </a:spcAft>
              <a:buClr>
                <a:schemeClr val="dk2"/>
              </a:buClr>
              <a:buSzPts val="1400"/>
              <a:buFont typeface="Manrope"/>
              <a:buChar char="■"/>
            </a:pPr>
            <a:r>
              <a:rPr lang="en"/>
              <a:t>You can list your goals here</a:t>
            </a:r>
            <a:endParaRPr/>
          </a:p>
        </p:txBody>
      </p:sp>
      <p:sp>
        <p:nvSpPr>
          <p:cNvPr id="1268" name="Google Shape;1268;p64"/>
          <p:cNvSpPr txBox="1">
            <a:spLocks noGrp="1"/>
          </p:cNvSpPr>
          <p:nvPr>
            <p:ph type="subTitle" idx="4294967295"/>
          </p:nvPr>
        </p:nvSpPr>
        <p:spPr>
          <a:xfrm>
            <a:off x="5078625" y="3183900"/>
            <a:ext cx="2642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DESCRIPTION</a:t>
            </a:r>
            <a:endParaRPr sz="2100" b="1">
              <a:latin typeface="Space Mono"/>
              <a:ea typeface="Space Mono"/>
              <a:cs typeface="Space Mono"/>
              <a:sym typeface="Space Mono"/>
            </a:endParaRPr>
          </a:p>
        </p:txBody>
      </p:sp>
      <p:sp>
        <p:nvSpPr>
          <p:cNvPr id="1269" name="Google Shape;1269;p64"/>
          <p:cNvSpPr txBox="1">
            <a:spLocks noGrp="1"/>
          </p:cNvSpPr>
          <p:nvPr>
            <p:ph type="subTitle" idx="4294967295"/>
          </p:nvPr>
        </p:nvSpPr>
        <p:spPr>
          <a:xfrm>
            <a:off x="2419825" y="1588306"/>
            <a:ext cx="1679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CHANNEL</a:t>
            </a:r>
            <a:endParaRPr sz="2100" b="1">
              <a:latin typeface="Space Mono"/>
              <a:ea typeface="Space Mono"/>
              <a:cs typeface="Space Mono"/>
              <a:sym typeface="Space Mono"/>
            </a:endParaRPr>
          </a:p>
        </p:txBody>
      </p:sp>
      <p:sp>
        <p:nvSpPr>
          <p:cNvPr id="1270" name="Google Shape;1270;p64"/>
          <p:cNvSpPr txBox="1">
            <a:spLocks noGrp="1"/>
          </p:cNvSpPr>
          <p:nvPr>
            <p:ph type="subTitle" idx="4294967295"/>
          </p:nvPr>
        </p:nvSpPr>
        <p:spPr>
          <a:xfrm>
            <a:off x="2419822" y="1968616"/>
            <a:ext cx="1679700" cy="50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50"/>
              <a:t>Multimedia</a:t>
            </a:r>
            <a:endParaRPr sz="1850"/>
          </a:p>
        </p:txBody>
      </p:sp>
      <p:sp>
        <p:nvSpPr>
          <p:cNvPr id="1271" name="Google Shape;1271;p64"/>
          <p:cNvSpPr txBox="1">
            <a:spLocks noGrp="1"/>
          </p:cNvSpPr>
          <p:nvPr>
            <p:ph type="subTitle" idx="4294967295"/>
          </p:nvPr>
        </p:nvSpPr>
        <p:spPr>
          <a:xfrm>
            <a:off x="5078625" y="2011900"/>
            <a:ext cx="2642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BUDGET</a:t>
            </a:r>
            <a:endParaRPr sz="2100" b="1">
              <a:latin typeface="Space Mono"/>
              <a:ea typeface="Space Mono"/>
              <a:cs typeface="Space Mono"/>
              <a:sym typeface="Space Mono"/>
            </a:endParaRPr>
          </a:p>
        </p:txBody>
      </p:sp>
      <p:grpSp>
        <p:nvGrpSpPr>
          <p:cNvPr id="1272" name="Google Shape;1272;p64"/>
          <p:cNvGrpSpPr/>
          <p:nvPr/>
        </p:nvGrpSpPr>
        <p:grpSpPr>
          <a:xfrm>
            <a:off x="713222" y="573030"/>
            <a:ext cx="393461" cy="393461"/>
            <a:chOff x="11845000" y="1241900"/>
            <a:chExt cx="216950" cy="216950"/>
          </a:xfrm>
        </p:grpSpPr>
        <p:sp>
          <p:nvSpPr>
            <p:cNvPr id="1273" name="Google Shape;1273;p64"/>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274" name="Google Shape;1274;p64"/>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5"/>
          <p:cNvSpPr txBox="1">
            <a:spLocks noGrp="1"/>
          </p:cNvSpPr>
          <p:nvPr>
            <p:ph type="title"/>
          </p:nvPr>
        </p:nvSpPr>
        <p:spPr>
          <a:xfrm>
            <a:off x="733800" y="1752950"/>
            <a:ext cx="7676400" cy="15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900"/>
              <a:t>22,700,000</a:t>
            </a:r>
            <a:endParaRPr sz="8900"/>
          </a:p>
        </p:txBody>
      </p:sp>
      <p:sp>
        <p:nvSpPr>
          <p:cNvPr id="1280" name="Google Shape;1280;p65"/>
          <p:cNvSpPr txBox="1">
            <a:spLocks noGrp="1"/>
          </p:cNvSpPr>
          <p:nvPr>
            <p:ph type="subTitle" idx="1"/>
          </p:nvPr>
        </p:nvSpPr>
        <p:spPr>
          <a:xfrm>
            <a:off x="1984325" y="3336650"/>
            <a:ext cx="51753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People were estimated to be active on National Fitness Day in 2022</a:t>
            </a:r>
            <a:endParaRPr/>
          </a:p>
        </p:txBody>
      </p:sp>
      <p:sp>
        <p:nvSpPr>
          <p:cNvPr id="1281" name="Google Shape;1281;p65"/>
          <p:cNvSpPr txBox="1">
            <a:spLocks noGrp="1"/>
          </p:cNvSpPr>
          <p:nvPr>
            <p:ph type="title" idx="2"/>
          </p:nvPr>
        </p:nvSpPr>
        <p:spPr>
          <a:xfrm>
            <a:off x="1622825"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66"/>
          <p:cNvSpPr/>
          <p:nvPr/>
        </p:nvSpPr>
        <p:spPr>
          <a:xfrm>
            <a:off x="4787469" y="3154613"/>
            <a:ext cx="3006900" cy="1420500"/>
          </a:xfrm>
          <a:prstGeom prst="rect">
            <a:avLst/>
          </a:prstGeom>
          <a:solidFill>
            <a:schemeClr val="dk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4787463" y="1321925"/>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1349625" y="3154625"/>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1349625" y="2742425"/>
            <a:ext cx="3006900" cy="412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CAMPAIGN 2</a:t>
            </a:r>
            <a:endParaRPr/>
          </a:p>
        </p:txBody>
      </p:sp>
      <p:sp>
        <p:nvSpPr>
          <p:cNvPr id="1291" name="Google Shape;1291;p66"/>
          <p:cNvSpPr txBox="1">
            <a:spLocks noGrp="1"/>
          </p:cNvSpPr>
          <p:nvPr>
            <p:ph type="subTitle" idx="4294967295"/>
          </p:nvPr>
        </p:nvSpPr>
        <p:spPr>
          <a:xfrm>
            <a:off x="1531713" y="3629475"/>
            <a:ext cx="2642700" cy="83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is  the second-brightest natural object in the night sky </a:t>
            </a:r>
            <a:endParaRPr/>
          </a:p>
        </p:txBody>
      </p:sp>
      <p:sp>
        <p:nvSpPr>
          <p:cNvPr id="1292" name="Google Shape;1292;p66"/>
          <p:cNvSpPr txBox="1">
            <a:spLocks noGrp="1"/>
          </p:cNvSpPr>
          <p:nvPr>
            <p:ph type="title" idx="4294967295"/>
          </p:nvPr>
        </p:nvSpPr>
        <p:spPr>
          <a:xfrm>
            <a:off x="5001600" y="3306850"/>
            <a:ext cx="26427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none"/>
              <a:t>$500,000</a:t>
            </a:r>
            <a:endParaRPr sz="3500" u="none"/>
          </a:p>
        </p:txBody>
      </p:sp>
      <p:sp>
        <p:nvSpPr>
          <p:cNvPr id="1293" name="Google Shape;1293;p66"/>
          <p:cNvSpPr txBox="1">
            <a:spLocks noGrp="1"/>
          </p:cNvSpPr>
          <p:nvPr>
            <p:ph type="subTitle" idx="4294967295"/>
          </p:nvPr>
        </p:nvSpPr>
        <p:spPr>
          <a:xfrm>
            <a:off x="5001600" y="1433275"/>
            <a:ext cx="2642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GOALS</a:t>
            </a:r>
            <a:endParaRPr sz="2100" b="1">
              <a:latin typeface="Space Mono"/>
              <a:ea typeface="Space Mono"/>
              <a:cs typeface="Space Mono"/>
              <a:sym typeface="Space Mono"/>
            </a:endParaRPr>
          </a:p>
        </p:txBody>
      </p:sp>
      <p:pic>
        <p:nvPicPr>
          <p:cNvPr id="1294" name="Google Shape;1294;p66"/>
          <p:cNvPicPr preferRelativeResize="0"/>
          <p:nvPr/>
        </p:nvPicPr>
        <p:blipFill rotWithShape="1">
          <a:blip r:embed="rId3">
            <a:alphaModFix/>
          </a:blip>
          <a:srcRect t="16948" b="24057"/>
          <a:stretch/>
        </p:blipFill>
        <p:spPr>
          <a:xfrm>
            <a:off x="1349625" y="1306425"/>
            <a:ext cx="3006900" cy="1183200"/>
          </a:xfrm>
          <a:prstGeom prst="rect">
            <a:avLst/>
          </a:prstGeom>
          <a:noFill/>
          <a:ln>
            <a:noFill/>
          </a:ln>
        </p:spPr>
      </p:pic>
      <p:sp>
        <p:nvSpPr>
          <p:cNvPr id="1295" name="Google Shape;1295;p66"/>
          <p:cNvSpPr txBox="1">
            <a:spLocks noGrp="1"/>
          </p:cNvSpPr>
          <p:nvPr>
            <p:ph type="body" idx="4294967295"/>
          </p:nvPr>
        </p:nvSpPr>
        <p:spPr>
          <a:xfrm>
            <a:off x="5001588" y="1796783"/>
            <a:ext cx="2642700" cy="831300"/>
          </a:xfrm>
          <a:prstGeom prst="rect">
            <a:avLst/>
          </a:prstGeom>
        </p:spPr>
        <p:txBody>
          <a:bodyPr spcFirstLastPara="1" wrap="square" lIns="91425" tIns="91425" rIns="91425" bIns="91425" anchor="t" anchorCtr="0">
            <a:noAutofit/>
          </a:bodyPr>
          <a:lstStyle/>
          <a:p>
            <a:pPr marL="200025" lvl="0" indent="-174625" algn="l" rtl="0">
              <a:spcBef>
                <a:spcPts val="0"/>
              </a:spcBef>
              <a:spcAft>
                <a:spcPts val="0"/>
              </a:spcAft>
              <a:buClr>
                <a:schemeClr val="dk2"/>
              </a:buClr>
              <a:buSzPts val="1400"/>
              <a:buFont typeface="Manrope"/>
              <a:buChar char="■"/>
            </a:pPr>
            <a:r>
              <a:rPr lang="en"/>
              <a:t>You can list your goals here</a:t>
            </a:r>
            <a:endParaRPr/>
          </a:p>
          <a:p>
            <a:pPr marL="200025" lvl="0" indent="-174625" algn="l" rtl="0">
              <a:spcBef>
                <a:spcPts val="0"/>
              </a:spcBef>
              <a:spcAft>
                <a:spcPts val="0"/>
              </a:spcAft>
              <a:buClr>
                <a:schemeClr val="dk2"/>
              </a:buClr>
              <a:buSzPts val="1400"/>
              <a:buFont typeface="Manrope"/>
              <a:buChar char="■"/>
            </a:pPr>
            <a:r>
              <a:rPr lang="en"/>
              <a:t>You can list your goals here</a:t>
            </a:r>
            <a:endParaRPr/>
          </a:p>
          <a:p>
            <a:pPr marL="200025" lvl="0" indent="-174625" algn="l" rtl="0">
              <a:spcBef>
                <a:spcPts val="0"/>
              </a:spcBef>
              <a:spcAft>
                <a:spcPts val="0"/>
              </a:spcAft>
              <a:buClr>
                <a:schemeClr val="dk2"/>
              </a:buClr>
              <a:buSzPts val="1400"/>
              <a:buFont typeface="Manrope"/>
              <a:buChar char="■"/>
            </a:pPr>
            <a:r>
              <a:rPr lang="en"/>
              <a:t>You can list your goals here</a:t>
            </a:r>
            <a:endParaRPr/>
          </a:p>
        </p:txBody>
      </p:sp>
      <p:sp>
        <p:nvSpPr>
          <p:cNvPr id="1296" name="Google Shape;1296;p66"/>
          <p:cNvSpPr txBox="1">
            <a:spLocks noGrp="1"/>
          </p:cNvSpPr>
          <p:nvPr>
            <p:ph type="subTitle" idx="4294967295"/>
          </p:nvPr>
        </p:nvSpPr>
        <p:spPr>
          <a:xfrm>
            <a:off x="1531725" y="3265975"/>
            <a:ext cx="2642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DESCRIPTION</a:t>
            </a:r>
            <a:endParaRPr sz="2100" b="1">
              <a:latin typeface="Space Mono"/>
              <a:ea typeface="Space Mono"/>
              <a:cs typeface="Space Mono"/>
              <a:sym typeface="Space Mono"/>
            </a:endParaRPr>
          </a:p>
        </p:txBody>
      </p:sp>
      <p:sp>
        <p:nvSpPr>
          <p:cNvPr id="1297" name="Google Shape;1297;p66"/>
          <p:cNvSpPr txBox="1">
            <a:spLocks noGrp="1"/>
          </p:cNvSpPr>
          <p:nvPr>
            <p:ph type="subTitle" idx="4294967295"/>
          </p:nvPr>
        </p:nvSpPr>
        <p:spPr>
          <a:xfrm>
            <a:off x="1531725" y="2678425"/>
            <a:ext cx="15012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CHANNEL:</a:t>
            </a:r>
            <a:endParaRPr sz="2100" b="1">
              <a:latin typeface="Space Mono"/>
              <a:ea typeface="Space Mono"/>
              <a:cs typeface="Space Mono"/>
              <a:sym typeface="Space Mono"/>
            </a:endParaRPr>
          </a:p>
        </p:txBody>
      </p:sp>
      <p:sp>
        <p:nvSpPr>
          <p:cNvPr id="1298" name="Google Shape;1298;p66"/>
          <p:cNvSpPr txBox="1">
            <a:spLocks noGrp="1"/>
          </p:cNvSpPr>
          <p:nvPr>
            <p:ph type="subTitle" idx="4294967295"/>
          </p:nvPr>
        </p:nvSpPr>
        <p:spPr>
          <a:xfrm>
            <a:off x="3032925" y="2717700"/>
            <a:ext cx="1323600" cy="35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50"/>
              <a:t>Press</a:t>
            </a:r>
            <a:endParaRPr sz="1850"/>
          </a:p>
        </p:txBody>
      </p:sp>
      <p:sp>
        <p:nvSpPr>
          <p:cNvPr id="1299" name="Google Shape;1299;p66"/>
          <p:cNvSpPr txBox="1">
            <a:spLocks noGrp="1"/>
          </p:cNvSpPr>
          <p:nvPr>
            <p:ph type="subTitle" idx="4294967295"/>
          </p:nvPr>
        </p:nvSpPr>
        <p:spPr>
          <a:xfrm>
            <a:off x="5001600" y="3844600"/>
            <a:ext cx="2642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BUDGET</a:t>
            </a:r>
            <a:endParaRPr sz="2100" b="1">
              <a:latin typeface="Space Mono"/>
              <a:ea typeface="Space Mono"/>
              <a:cs typeface="Space Mono"/>
              <a:sym typeface="Space Mono"/>
            </a:endParaRPr>
          </a:p>
        </p:txBody>
      </p:sp>
      <p:grpSp>
        <p:nvGrpSpPr>
          <p:cNvPr id="1300" name="Google Shape;1300;p66"/>
          <p:cNvGrpSpPr/>
          <p:nvPr/>
        </p:nvGrpSpPr>
        <p:grpSpPr>
          <a:xfrm>
            <a:off x="295708" y="4272649"/>
            <a:ext cx="835018" cy="428128"/>
            <a:chOff x="10244350" y="1333725"/>
            <a:chExt cx="268650" cy="139975"/>
          </a:xfrm>
        </p:grpSpPr>
        <p:sp>
          <p:nvSpPr>
            <p:cNvPr id="1301" name="Google Shape;1301;p66"/>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66"/>
          <p:cNvGrpSpPr/>
          <p:nvPr/>
        </p:nvGrpSpPr>
        <p:grpSpPr>
          <a:xfrm>
            <a:off x="8009322" y="573030"/>
            <a:ext cx="393461" cy="393461"/>
            <a:chOff x="11845000" y="1241900"/>
            <a:chExt cx="216950" cy="216950"/>
          </a:xfrm>
        </p:grpSpPr>
        <p:sp>
          <p:nvSpPr>
            <p:cNvPr id="1304" name="Google Shape;1304;p6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305" name="Google Shape;1305;p6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4" name="Google Shape;484;p39"/>
          <p:cNvSpPr txBox="1"/>
          <p:nvPr/>
        </p:nvSpPr>
        <p:spPr>
          <a:xfrm>
            <a:off x="5338026" y="1342967"/>
            <a:ext cx="2709480" cy="3504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solidFill>
                  <a:schemeClr val="dk1"/>
                </a:solidFill>
                <a:latin typeface="Manrope"/>
                <a:ea typeface="Manrope"/>
                <a:cs typeface="Manrope"/>
                <a:sym typeface="Manrope"/>
              </a:rPr>
              <a:t>WHY detect logo??</a:t>
            </a:r>
            <a:endParaRPr sz="2000" dirty="0">
              <a:solidFill>
                <a:schemeClr val="dk1"/>
              </a:solidFill>
              <a:latin typeface="Manrope"/>
              <a:ea typeface="Manrope"/>
              <a:cs typeface="Manrope"/>
              <a:sym typeface="Manrope"/>
            </a:endParaRPr>
          </a:p>
        </p:txBody>
      </p:sp>
      <p:grpSp>
        <p:nvGrpSpPr>
          <p:cNvPr id="488" name="Google Shape;488;p39"/>
          <p:cNvGrpSpPr/>
          <p:nvPr/>
        </p:nvGrpSpPr>
        <p:grpSpPr>
          <a:xfrm>
            <a:off x="8024346" y="1363953"/>
            <a:ext cx="631944" cy="308428"/>
            <a:chOff x="10244350" y="1333725"/>
            <a:chExt cx="268650" cy="139975"/>
          </a:xfrm>
        </p:grpSpPr>
        <p:sp>
          <p:nvSpPr>
            <p:cNvPr id="489" name="Google Shape;489;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4746408" y="1363953"/>
            <a:ext cx="631944" cy="308428"/>
            <a:chOff x="10244350" y="1333725"/>
            <a:chExt cx="268650" cy="139975"/>
          </a:xfrm>
        </p:grpSpPr>
        <p:sp>
          <p:nvSpPr>
            <p:cNvPr id="492" name="Google Shape;492;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421A9726-2444-380D-D5EF-EFC33641E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50" y="1379239"/>
            <a:ext cx="3652556" cy="2739417"/>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TextBox 2">
            <a:extLst>
              <a:ext uri="{FF2B5EF4-FFF2-40B4-BE49-F238E27FC236}">
                <a16:creationId xmlns:a16="http://schemas.microsoft.com/office/drawing/2014/main" id="{3FAD56B1-B4B8-B166-F086-3C65A9E1C070}"/>
              </a:ext>
            </a:extLst>
          </p:cNvPr>
          <p:cNvSpPr txBox="1"/>
          <p:nvPr/>
        </p:nvSpPr>
        <p:spPr>
          <a:xfrm>
            <a:off x="4446270" y="1931809"/>
            <a:ext cx="4210020" cy="523220"/>
          </a:xfrm>
          <a:prstGeom prst="rect">
            <a:avLst/>
          </a:prstGeom>
          <a:noFill/>
        </p:spPr>
        <p:txBody>
          <a:bodyPr wrap="square">
            <a:spAutoFit/>
          </a:bodyPr>
          <a:lstStyle/>
          <a:p>
            <a:pPr algn="just"/>
            <a:r>
              <a:rPr lang="en-US" b="0" i="0" dirty="0">
                <a:solidFill>
                  <a:srgbClr val="212529"/>
                </a:solidFill>
                <a:effectLst/>
                <a:latin typeface="Space Mono" panose="020B0604020202020204" charset="0"/>
              </a:rPr>
              <a:t>Accurate logo recognition in images can have multiple applications.</a:t>
            </a:r>
          </a:p>
        </p:txBody>
      </p:sp>
      <p:sp>
        <p:nvSpPr>
          <p:cNvPr id="6" name="TextBox 5">
            <a:extLst>
              <a:ext uri="{FF2B5EF4-FFF2-40B4-BE49-F238E27FC236}">
                <a16:creationId xmlns:a16="http://schemas.microsoft.com/office/drawing/2014/main" id="{10E3C113-5785-62E8-BEC7-736A57F11B3F}"/>
              </a:ext>
            </a:extLst>
          </p:cNvPr>
          <p:cNvSpPr txBox="1"/>
          <p:nvPr/>
        </p:nvSpPr>
        <p:spPr>
          <a:xfrm>
            <a:off x="4606264" y="2693471"/>
            <a:ext cx="4210020" cy="95410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Space Mono" panose="020B0604020202020204" charset="0"/>
              </a:rPr>
              <a:t>Digital piracy monitoring</a:t>
            </a:r>
          </a:p>
          <a:p>
            <a:pPr marL="285750" indent="-285750">
              <a:buFont typeface="Arial" panose="020B0604020202020204" pitchFamily="34" charset="0"/>
              <a:buChar char="•"/>
            </a:pPr>
            <a:r>
              <a:rPr lang="en-US" dirty="0">
                <a:solidFill>
                  <a:schemeClr val="tx1"/>
                </a:solidFill>
                <a:latin typeface="Space Mono" panose="020B0604020202020204" charset="0"/>
              </a:rPr>
              <a:t>Ad monitoring platforms</a:t>
            </a:r>
          </a:p>
          <a:p>
            <a:pPr marL="285750" indent="-285750">
              <a:buFont typeface="Arial" panose="020B0604020202020204" pitchFamily="34" charset="0"/>
              <a:buChar char="•"/>
            </a:pPr>
            <a:r>
              <a:rPr lang="en-US" dirty="0">
                <a:solidFill>
                  <a:schemeClr val="tx1"/>
                </a:solidFill>
                <a:latin typeface="Space Mono" panose="020B0604020202020204" charset="0"/>
              </a:rPr>
              <a:t>Copyright &amp; trademark compliance</a:t>
            </a:r>
          </a:p>
          <a:p>
            <a:pPr marL="285750" indent="-285750">
              <a:buFont typeface="Arial" panose="020B0604020202020204" pitchFamily="34" charset="0"/>
              <a:buChar char="•"/>
            </a:pPr>
            <a:r>
              <a:rPr lang="en-US" dirty="0">
                <a:solidFill>
                  <a:schemeClr val="tx1"/>
                </a:solidFill>
                <a:latin typeface="Space Mono" panose="020B0604020202020204" charset="0"/>
              </a:rPr>
              <a:t>Sponsorship monitoring</a:t>
            </a:r>
            <a:endParaRPr lang="en-ID" dirty="0">
              <a:solidFill>
                <a:schemeClr val="tx1"/>
              </a:solidFill>
              <a:latin typeface="Space Mono" panose="020B0604020202020204" charset="0"/>
            </a:endParaRPr>
          </a:p>
        </p:txBody>
      </p:sp>
    </p:spTree>
    <p:extLst>
      <p:ext uri="{BB962C8B-B14F-4D97-AF65-F5344CB8AC3E}">
        <p14:creationId xmlns:p14="http://schemas.microsoft.com/office/powerpoint/2010/main" val="350296162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67"/>
          <p:cNvSpPr txBox="1"/>
          <p:nvPr/>
        </p:nvSpPr>
        <p:spPr>
          <a:xfrm>
            <a:off x="713250" y="4465825"/>
            <a:ext cx="7717500" cy="1692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1100">
                <a:solidFill>
                  <a:schemeClr val="dk1"/>
                </a:solidFill>
                <a:latin typeface="Manrope"/>
                <a:ea typeface="Manrope"/>
                <a:cs typeface="Manrope"/>
                <a:sym typeface="Manrope"/>
              </a:rPr>
              <a:t>Follow the link in the graph to modify its data and then paste the new one here. </a:t>
            </a:r>
            <a:r>
              <a:rPr lang="en" sz="1100">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click here</a:t>
            </a:r>
            <a:endParaRPr sz="1100" b="1">
              <a:solidFill>
                <a:schemeClr val="dk1"/>
              </a:solidFill>
              <a:latin typeface="Manrope"/>
              <a:ea typeface="Manrope"/>
              <a:cs typeface="Manrope"/>
              <a:sym typeface="Manrope"/>
            </a:endParaRPr>
          </a:p>
        </p:txBody>
      </p:sp>
      <p:sp>
        <p:nvSpPr>
          <p:cNvPr id="1311" name="Google Shape;1311;p6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REACH</a:t>
            </a:r>
            <a:endParaRPr/>
          </a:p>
        </p:txBody>
      </p:sp>
      <p:sp>
        <p:nvSpPr>
          <p:cNvPr id="1312" name="Google Shape;1312;p67"/>
          <p:cNvSpPr/>
          <p:nvPr/>
        </p:nvSpPr>
        <p:spPr>
          <a:xfrm>
            <a:off x="903900" y="1277125"/>
            <a:ext cx="3006900" cy="1308000"/>
          </a:xfrm>
          <a:prstGeom prst="rect">
            <a:avLst/>
          </a:prstGeom>
          <a:solidFill>
            <a:schemeClr val="dk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7"/>
          <p:cNvSpPr/>
          <p:nvPr/>
        </p:nvSpPr>
        <p:spPr>
          <a:xfrm>
            <a:off x="903900" y="2879451"/>
            <a:ext cx="3006900" cy="13080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7"/>
          <p:cNvSpPr txBox="1"/>
          <p:nvPr/>
        </p:nvSpPr>
        <p:spPr>
          <a:xfrm>
            <a:off x="1086000" y="1317775"/>
            <a:ext cx="2642700" cy="615600"/>
          </a:xfrm>
          <a:prstGeom prst="rect">
            <a:avLst/>
          </a:prstGeom>
          <a:noFill/>
          <a:ln>
            <a:noFill/>
          </a:ln>
        </p:spPr>
        <p:txBody>
          <a:bodyPr spcFirstLastPara="1" wrap="square" lIns="91425" tIns="91425" rIns="91425" bIns="0" anchor="b" anchorCtr="0">
            <a:spAutoFit/>
          </a:bodyPr>
          <a:lstStyle/>
          <a:p>
            <a:pPr marL="0" lvl="0" indent="0" algn="ctr" rtl="0">
              <a:spcBef>
                <a:spcPts val="0"/>
              </a:spcBef>
              <a:spcAft>
                <a:spcPts val="0"/>
              </a:spcAft>
              <a:buNone/>
            </a:pPr>
            <a:r>
              <a:rPr lang="en" sz="3400" b="1">
                <a:solidFill>
                  <a:schemeClr val="dk1"/>
                </a:solidFill>
                <a:latin typeface="Space Mono"/>
                <a:ea typeface="Space Mono"/>
                <a:cs typeface="Space Mono"/>
                <a:sym typeface="Space Mono"/>
              </a:rPr>
              <a:t>800,000</a:t>
            </a:r>
            <a:endParaRPr sz="3400" b="1">
              <a:solidFill>
                <a:schemeClr val="dk1"/>
              </a:solidFill>
              <a:latin typeface="Space Mono"/>
              <a:ea typeface="Space Mono"/>
              <a:cs typeface="Space Mono"/>
              <a:sym typeface="Space Mono"/>
            </a:endParaRPr>
          </a:p>
        </p:txBody>
      </p:sp>
      <p:sp>
        <p:nvSpPr>
          <p:cNvPr id="1315" name="Google Shape;1315;p67"/>
          <p:cNvSpPr txBox="1"/>
          <p:nvPr/>
        </p:nvSpPr>
        <p:spPr>
          <a:xfrm>
            <a:off x="1086000" y="1859988"/>
            <a:ext cx="26427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316" name="Google Shape;1316;p67"/>
          <p:cNvSpPr txBox="1"/>
          <p:nvPr/>
        </p:nvSpPr>
        <p:spPr>
          <a:xfrm>
            <a:off x="1086000" y="2920100"/>
            <a:ext cx="2642700" cy="615600"/>
          </a:xfrm>
          <a:prstGeom prst="rect">
            <a:avLst/>
          </a:prstGeom>
          <a:noFill/>
          <a:ln>
            <a:noFill/>
          </a:ln>
        </p:spPr>
        <p:txBody>
          <a:bodyPr spcFirstLastPara="1" wrap="square" lIns="91425" tIns="91425" rIns="91425" bIns="0" anchor="b" anchorCtr="0">
            <a:spAutoFit/>
          </a:bodyPr>
          <a:lstStyle/>
          <a:p>
            <a:pPr marL="0" lvl="0" indent="0" algn="ctr" rtl="0">
              <a:spcBef>
                <a:spcPts val="0"/>
              </a:spcBef>
              <a:spcAft>
                <a:spcPts val="0"/>
              </a:spcAft>
              <a:buNone/>
            </a:pPr>
            <a:r>
              <a:rPr lang="en" sz="3400" b="1">
                <a:solidFill>
                  <a:schemeClr val="dk1"/>
                </a:solidFill>
                <a:latin typeface="Space Mono"/>
                <a:ea typeface="Space Mono"/>
                <a:cs typeface="Space Mono"/>
                <a:sym typeface="Space Mono"/>
              </a:rPr>
              <a:t>910,000</a:t>
            </a:r>
            <a:endParaRPr sz="3400" b="1">
              <a:solidFill>
                <a:schemeClr val="dk1"/>
              </a:solidFill>
              <a:latin typeface="Space Mono"/>
              <a:ea typeface="Space Mono"/>
              <a:cs typeface="Space Mono"/>
              <a:sym typeface="Space Mono"/>
            </a:endParaRPr>
          </a:p>
        </p:txBody>
      </p:sp>
      <p:sp>
        <p:nvSpPr>
          <p:cNvPr id="1317" name="Google Shape;1317;p67"/>
          <p:cNvSpPr txBox="1"/>
          <p:nvPr/>
        </p:nvSpPr>
        <p:spPr>
          <a:xfrm>
            <a:off x="1086000" y="3462313"/>
            <a:ext cx="26427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grpSp>
        <p:nvGrpSpPr>
          <p:cNvPr id="1318" name="Google Shape;1318;p67"/>
          <p:cNvGrpSpPr/>
          <p:nvPr/>
        </p:nvGrpSpPr>
        <p:grpSpPr>
          <a:xfrm>
            <a:off x="713222" y="573030"/>
            <a:ext cx="393461" cy="393461"/>
            <a:chOff x="11845000" y="1241900"/>
            <a:chExt cx="216950" cy="216950"/>
          </a:xfrm>
        </p:grpSpPr>
        <p:sp>
          <p:nvSpPr>
            <p:cNvPr id="1319" name="Google Shape;1319;p67"/>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320" name="Google Shape;1320;p67"/>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pic>
        <p:nvPicPr>
          <p:cNvPr id="1321" name="Google Shape;1321;p67">
            <a:hlinkClick r:id="rId4"/>
          </p:cNvPr>
          <p:cNvPicPr preferRelativeResize="0"/>
          <p:nvPr/>
        </p:nvPicPr>
        <p:blipFill>
          <a:blip r:embed="rId5">
            <a:alphaModFix/>
          </a:blip>
          <a:stretch>
            <a:fillRect/>
          </a:stretch>
        </p:blipFill>
        <p:spPr>
          <a:xfrm>
            <a:off x="4273975" y="1078475"/>
            <a:ext cx="4125699" cy="330744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68"/>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 OUTREACH</a:t>
            </a:r>
            <a:endParaRPr/>
          </a:p>
        </p:txBody>
      </p:sp>
      <p:sp>
        <p:nvSpPr>
          <p:cNvPr id="1327" name="Google Shape;1327;p68"/>
          <p:cNvSpPr txBox="1"/>
          <p:nvPr/>
        </p:nvSpPr>
        <p:spPr>
          <a:xfrm flipH="1">
            <a:off x="755600" y="1340350"/>
            <a:ext cx="240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CHANNELS</a:t>
            </a:r>
            <a:endParaRPr sz="2100" b="1">
              <a:solidFill>
                <a:schemeClr val="dk1"/>
              </a:solidFill>
              <a:latin typeface="Space Mono"/>
              <a:ea typeface="Space Mono"/>
              <a:cs typeface="Space Mono"/>
              <a:sym typeface="Space Mono"/>
            </a:endParaRPr>
          </a:p>
        </p:txBody>
      </p:sp>
      <p:sp>
        <p:nvSpPr>
          <p:cNvPr id="1328" name="Google Shape;1328;p68"/>
          <p:cNvSpPr/>
          <p:nvPr/>
        </p:nvSpPr>
        <p:spPr>
          <a:xfrm flipH="1">
            <a:off x="1276700" y="1771650"/>
            <a:ext cx="702300" cy="83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txBox="1"/>
          <p:nvPr/>
        </p:nvSpPr>
        <p:spPr>
          <a:xfrm flipH="1">
            <a:off x="6025375" y="1340350"/>
            <a:ext cx="240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GOALS</a:t>
            </a:r>
            <a:endParaRPr sz="2100" b="1">
              <a:solidFill>
                <a:schemeClr val="dk1"/>
              </a:solidFill>
              <a:latin typeface="Space Mono"/>
              <a:ea typeface="Space Mono"/>
              <a:cs typeface="Space Mono"/>
              <a:sym typeface="Space Mono"/>
            </a:endParaRPr>
          </a:p>
        </p:txBody>
      </p:sp>
      <p:sp>
        <p:nvSpPr>
          <p:cNvPr id="1330" name="Google Shape;1330;p68"/>
          <p:cNvSpPr txBox="1"/>
          <p:nvPr/>
        </p:nvSpPr>
        <p:spPr>
          <a:xfrm flipH="1">
            <a:off x="3366500" y="1340350"/>
            <a:ext cx="240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KEY MESSAGES</a:t>
            </a:r>
            <a:endParaRPr sz="2100" b="1">
              <a:solidFill>
                <a:schemeClr val="dk1"/>
              </a:solidFill>
              <a:latin typeface="Space Mono"/>
              <a:ea typeface="Space Mono"/>
              <a:cs typeface="Space Mono"/>
              <a:sym typeface="Space Mono"/>
            </a:endParaRPr>
          </a:p>
        </p:txBody>
      </p:sp>
      <p:sp>
        <p:nvSpPr>
          <p:cNvPr id="1331" name="Google Shape;1331;p68"/>
          <p:cNvSpPr txBox="1"/>
          <p:nvPr/>
        </p:nvSpPr>
        <p:spPr>
          <a:xfrm>
            <a:off x="3369224" y="1771650"/>
            <a:ext cx="2405400" cy="8313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the second-brightest natural object in the night sky </a:t>
            </a:r>
            <a:endParaRPr>
              <a:solidFill>
                <a:schemeClr val="dk1"/>
              </a:solidFill>
              <a:latin typeface="Manrope"/>
              <a:ea typeface="Manrope"/>
              <a:cs typeface="Manrope"/>
              <a:sym typeface="Manrope"/>
            </a:endParaRPr>
          </a:p>
        </p:txBody>
      </p:sp>
      <p:sp>
        <p:nvSpPr>
          <p:cNvPr id="1332" name="Google Shape;1332;p68"/>
          <p:cNvSpPr txBox="1"/>
          <p:nvPr/>
        </p:nvSpPr>
        <p:spPr>
          <a:xfrm>
            <a:off x="3369224" y="3772800"/>
            <a:ext cx="2405400" cy="8313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Saturn is a gas giant and the biggest planet in the Solar System</a:t>
            </a:r>
            <a:endParaRPr>
              <a:solidFill>
                <a:schemeClr val="dk1"/>
              </a:solidFill>
              <a:latin typeface="Manrope"/>
              <a:ea typeface="Manrope"/>
              <a:cs typeface="Manrope"/>
              <a:sym typeface="Manrope"/>
            </a:endParaRPr>
          </a:p>
        </p:txBody>
      </p:sp>
      <p:sp>
        <p:nvSpPr>
          <p:cNvPr id="1333" name="Google Shape;1333;p68"/>
          <p:cNvSpPr txBox="1"/>
          <p:nvPr/>
        </p:nvSpPr>
        <p:spPr>
          <a:xfrm>
            <a:off x="3369224" y="2772225"/>
            <a:ext cx="2405400" cy="8313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Mercury is the closest planet to the Sun and the smallest of them all</a:t>
            </a:r>
            <a:endParaRPr>
              <a:solidFill>
                <a:schemeClr val="dk1"/>
              </a:solidFill>
              <a:latin typeface="Manrope"/>
              <a:ea typeface="Manrope"/>
              <a:cs typeface="Manrope"/>
              <a:sym typeface="Manrope"/>
            </a:endParaRPr>
          </a:p>
        </p:txBody>
      </p:sp>
      <p:sp>
        <p:nvSpPr>
          <p:cNvPr id="1334" name="Google Shape;1334;p68"/>
          <p:cNvSpPr txBox="1"/>
          <p:nvPr/>
        </p:nvSpPr>
        <p:spPr>
          <a:xfrm>
            <a:off x="2030775" y="1987200"/>
            <a:ext cx="1130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Social</a:t>
            </a:r>
            <a:endParaRPr b="1">
              <a:solidFill>
                <a:schemeClr val="dk1"/>
              </a:solidFill>
              <a:latin typeface="Manrope"/>
              <a:ea typeface="Manrope"/>
              <a:cs typeface="Manrope"/>
              <a:sym typeface="Manrope"/>
            </a:endParaRPr>
          </a:p>
        </p:txBody>
      </p:sp>
      <p:sp>
        <p:nvSpPr>
          <p:cNvPr id="1335" name="Google Shape;1335;p68"/>
          <p:cNvSpPr/>
          <p:nvPr/>
        </p:nvSpPr>
        <p:spPr>
          <a:xfrm flipH="1">
            <a:off x="1276700" y="3772800"/>
            <a:ext cx="702300" cy="83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txBox="1"/>
          <p:nvPr/>
        </p:nvSpPr>
        <p:spPr>
          <a:xfrm>
            <a:off x="2030775" y="3988350"/>
            <a:ext cx="1130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Mail</a:t>
            </a:r>
            <a:endParaRPr b="1">
              <a:solidFill>
                <a:schemeClr val="dk1"/>
              </a:solidFill>
              <a:latin typeface="Manrope"/>
              <a:ea typeface="Manrope"/>
              <a:cs typeface="Manrope"/>
              <a:sym typeface="Manrope"/>
            </a:endParaRPr>
          </a:p>
        </p:txBody>
      </p:sp>
      <p:sp>
        <p:nvSpPr>
          <p:cNvPr id="1337" name="Google Shape;1337;p68"/>
          <p:cNvSpPr/>
          <p:nvPr/>
        </p:nvSpPr>
        <p:spPr>
          <a:xfrm flipH="1">
            <a:off x="1276700" y="2772225"/>
            <a:ext cx="702300" cy="83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8"/>
          <p:cNvSpPr txBox="1"/>
          <p:nvPr/>
        </p:nvSpPr>
        <p:spPr>
          <a:xfrm>
            <a:off x="2030775" y="2987775"/>
            <a:ext cx="1130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Video</a:t>
            </a:r>
            <a:endParaRPr b="1">
              <a:solidFill>
                <a:schemeClr val="dk1"/>
              </a:solidFill>
              <a:latin typeface="Manrope"/>
              <a:ea typeface="Manrope"/>
              <a:cs typeface="Manrope"/>
              <a:sym typeface="Manrope"/>
            </a:endParaRPr>
          </a:p>
        </p:txBody>
      </p:sp>
      <p:sp>
        <p:nvSpPr>
          <p:cNvPr id="1339" name="Google Shape;1339;p68"/>
          <p:cNvSpPr/>
          <p:nvPr/>
        </p:nvSpPr>
        <p:spPr>
          <a:xfrm>
            <a:off x="7819950" y="187396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rot="5400000" flipH="1">
            <a:off x="7734630" y="1788715"/>
            <a:ext cx="687600" cy="687600"/>
          </a:xfrm>
          <a:prstGeom prst="blockArc">
            <a:avLst>
              <a:gd name="adj1" fmla="val 3732401"/>
              <a:gd name="adj2" fmla="val 21570494"/>
              <a:gd name="adj3" fmla="val 19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txBox="1"/>
          <p:nvPr/>
        </p:nvSpPr>
        <p:spPr>
          <a:xfrm>
            <a:off x="6025363" y="1796725"/>
            <a:ext cx="16041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1850" b="1">
                <a:solidFill>
                  <a:schemeClr val="dk1"/>
                </a:solidFill>
                <a:latin typeface="Manrope"/>
                <a:ea typeface="Manrope"/>
                <a:cs typeface="Manrope"/>
                <a:sym typeface="Manrope"/>
              </a:rPr>
              <a:t>80%</a:t>
            </a:r>
            <a:endParaRPr sz="1850" b="1">
              <a:solidFill>
                <a:schemeClr val="dk1"/>
              </a:solidFill>
              <a:latin typeface="Manrope"/>
              <a:ea typeface="Manrope"/>
              <a:cs typeface="Manrope"/>
              <a:sym typeface="Manrope"/>
            </a:endParaRPr>
          </a:p>
        </p:txBody>
      </p:sp>
      <p:sp>
        <p:nvSpPr>
          <p:cNvPr id="1342" name="Google Shape;1342;p68"/>
          <p:cNvSpPr txBox="1"/>
          <p:nvPr/>
        </p:nvSpPr>
        <p:spPr>
          <a:xfrm>
            <a:off x="6025371" y="2030977"/>
            <a:ext cx="1604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Jupiter is the biggest planet</a:t>
            </a:r>
            <a:endParaRPr>
              <a:solidFill>
                <a:schemeClr val="dk1"/>
              </a:solidFill>
              <a:latin typeface="Manrope"/>
              <a:ea typeface="Manrope"/>
              <a:cs typeface="Manrope"/>
              <a:sym typeface="Manrope"/>
            </a:endParaRPr>
          </a:p>
        </p:txBody>
      </p:sp>
      <p:sp>
        <p:nvSpPr>
          <p:cNvPr id="1343" name="Google Shape;1343;p68"/>
          <p:cNvSpPr/>
          <p:nvPr/>
        </p:nvSpPr>
        <p:spPr>
          <a:xfrm>
            <a:off x="7819950" y="2874538"/>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8"/>
          <p:cNvSpPr/>
          <p:nvPr/>
        </p:nvSpPr>
        <p:spPr>
          <a:xfrm rot="5400000" flipH="1">
            <a:off x="7734630" y="2789290"/>
            <a:ext cx="687600" cy="687600"/>
          </a:xfrm>
          <a:prstGeom prst="blockArc">
            <a:avLst>
              <a:gd name="adj1" fmla="val 7914150"/>
              <a:gd name="adj2" fmla="val 21570494"/>
              <a:gd name="adj3" fmla="val 19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txBox="1"/>
          <p:nvPr/>
        </p:nvSpPr>
        <p:spPr>
          <a:xfrm>
            <a:off x="6025363" y="2797300"/>
            <a:ext cx="16041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1850" b="1">
                <a:solidFill>
                  <a:schemeClr val="dk1"/>
                </a:solidFill>
                <a:latin typeface="Manrope"/>
                <a:ea typeface="Manrope"/>
                <a:cs typeface="Manrope"/>
                <a:sym typeface="Manrope"/>
              </a:rPr>
              <a:t>65%</a:t>
            </a:r>
            <a:endParaRPr sz="1850" b="1">
              <a:solidFill>
                <a:schemeClr val="dk1"/>
              </a:solidFill>
              <a:latin typeface="Manrope"/>
              <a:ea typeface="Manrope"/>
              <a:cs typeface="Manrope"/>
              <a:sym typeface="Manrope"/>
            </a:endParaRPr>
          </a:p>
        </p:txBody>
      </p:sp>
      <p:sp>
        <p:nvSpPr>
          <p:cNvPr id="1346" name="Google Shape;1346;p68"/>
          <p:cNvSpPr txBox="1"/>
          <p:nvPr/>
        </p:nvSpPr>
        <p:spPr>
          <a:xfrm>
            <a:off x="6025371" y="3031552"/>
            <a:ext cx="1604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Only the Earth harbors life</a:t>
            </a:r>
            <a:endParaRPr>
              <a:solidFill>
                <a:schemeClr val="dk1"/>
              </a:solidFill>
              <a:latin typeface="Manrope"/>
              <a:ea typeface="Manrope"/>
              <a:cs typeface="Manrope"/>
              <a:sym typeface="Manrope"/>
            </a:endParaRPr>
          </a:p>
        </p:txBody>
      </p:sp>
      <p:sp>
        <p:nvSpPr>
          <p:cNvPr id="1347" name="Google Shape;1347;p68"/>
          <p:cNvSpPr/>
          <p:nvPr/>
        </p:nvSpPr>
        <p:spPr>
          <a:xfrm>
            <a:off x="7819950" y="387511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rot="5400000" flipH="1">
            <a:off x="7734630" y="3789865"/>
            <a:ext cx="687600" cy="687600"/>
          </a:xfrm>
          <a:prstGeom prst="blockArc">
            <a:avLst>
              <a:gd name="adj1" fmla="val 10715393"/>
              <a:gd name="adj2" fmla="val 21570494"/>
              <a:gd name="adj3" fmla="val 19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txBox="1"/>
          <p:nvPr/>
        </p:nvSpPr>
        <p:spPr>
          <a:xfrm>
            <a:off x="6025363" y="3797875"/>
            <a:ext cx="16041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1850" b="1">
                <a:solidFill>
                  <a:schemeClr val="dk1"/>
                </a:solidFill>
                <a:latin typeface="Manrope"/>
                <a:ea typeface="Manrope"/>
                <a:cs typeface="Manrope"/>
                <a:sym typeface="Manrope"/>
              </a:rPr>
              <a:t>50%</a:t>
            </a:r>
            <a:endParaRPr sz="1850" b="1">
              <a:solidFill>
                <a:schemeClr val="dk1"/>
              </a:solidFill>
              <a:latin typeface="Manrope"/>
              <a:ea typeface="Manrope"/>
              <a:cs typeface="Manrope"/>
              <a:sym typeface="Manrope"/>
            </a:endParaRPr>
          </a:p>
        </p:txBody>
      </p:sp>
      <p:sp>
        <p:nvSpPr>
          <p:cNvPr id="1350" name="Google Shape;1350;p68"/>
          <p:cNvSpPr txBox="1"/>
          <p:nvPr/>
        </p:nvSpPr>
        <p:spPr>
          <a:xfrm>
            <a:off x="6025371" y="4032127"/>
            <a:ext cx="1604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Pluto is a</a:t>
            </a:r>
            <a:endParaRPr>
              <a:solidFill>
                <a:schemeClr val="dk1"/>
              </a:solidFill>
              <a:latin typeface="Manrope"/>
              <a:ea typeface="Manrope"/>
              <a:cs typeface="Manrope"/>
              <a:sym typeface="Manrope"/>
            </a:endParaRPr>
          </a:p>
          <a:p>
            <a:pPr marL="0" lvl="0" indent="0" algn="l" rtl="0">
              <a:spcBef>
                <a:spcPts val="0"/>
              </a:spcBef>
              <a:spcAft>
                <a:spcPts val="0"/>
              </a:spcAft>
              <a:buNone/>
            </a:pPr>
            <a:r>
              <a:rPr lang="en">
                <a:solidFill>
                  <a:schemeClr val="dk1"/>
                </a:solidFill>
                <a:latin typeface="Manrope"/>
                <a:ea typeface="Manrope"/>
                <a:cs typeface="Manrope"/>
                <a:sym typeface="Manrope"/>
              </a:rPr>
              <a:t>dwarf planet</a:t>
            </a:r>
            <a:endParaRPr>
              <a:solidFill>
                <a:schemeClr val="dk1"/>
              </a:solidFill>
              <a:latin typeface="Manrope"/>
              <a:ea typeface="Manrope"/>
              <a:cs typeface="Manrope"/>
              <a:sym typeface="Manrope"/>
            </a:endParaRPr>
          </a:p>
        </p:txBody>
      </p:sp>
      <p:grpSp>
        <p:nvGrpSpPr>
          <p:cNvPr id="1351" name="Google Shape;1351;p68"/>
          <p:cNvGrpSpPr/>
          <p:nvPr/>
        </p:nvGrpSpPr>
        <p:grpSpPr>
          <a:xfrm>
            <a:off x="1426690" y="1986133"/>
            <a:ext cx="402321" cy="402335"/>
            <a:chOff x="10197675" y="3478600"/>
            <a:chExt cx="583750" cy="582925"/>
          </a:xfrm>
        </p:grpSpPr>
        <p:sp>
          <p:nvSpPr>
            <p:cNvPr id="1352" name="Google Shape;1352;p68"/>
            <p:cNvSpPr/>
            <p:nvPr/>
          </p:nvSpPr>
          <p:spPr>
            <a:xfrm>
              <a:off x="10524475" y="3585825"/>
              <a:ext cx="149625" cy="143200"/>
            </a:xfrm>
            <a:custGeom>
              <a:avLst/>
              <a:gdLst/>
              <a:ahLst/>
              <a:cxnLst/>
              <a:rect l="l" t="t" r="r" b="b"/>
              <a:pathLst>
                <a:path w="5985" h="5728" extrusionOk="0">
                  <a:moveTo>
                    <a:pt x="1285" y="1"/>
                  </a:moveTo>
                  <a:cubicBezTo>
                    <a:pt x="674" y="1"/>
                    <a:pt x="58" y="431"/>
                    <a:pt x="1" y="1175"/>
                  </a:cubicBezTo>
                  <a:cubicBezTo>
                    <a:pt x="1659" y="1760"/>
                    <a:pt x="2830" y="3321"/>
                    <a:pt x="2830" y="5175"/>
                  </a:cubicBezTo>
                  <a:lnTo>
                    <a:pt x="2830" y="5597"/>
                  </a:lnTo>
                  <a:cubicBezTo>
                    <a:pt x="2895" y="5630"/>
                    <a:pt x="2928" y="5662"/>
                    <a:pt x="2993" y="5727"/>
                  </a:cubicBezTo>
                  <a:cubicBezTo>
                    <a:pt x="4684" y="4134"/>
                    <a:pt x="5985" y="2378"/>
                    <a:pt x="5985" y="1240"/>
                  </a:cubicBezTo>
                  <a:cubicBezTo>
                    <a:pt x="5985" y="557"/>
                    <a:pt x="5399" y="4"/>
                    <a:pt x="4716" y="4"/>
                  </a:cubicBezTo>
                  <a:cubicBezTo>
                    <a:pt x="4261" y="4"/>
                    <a:pt x="3806" y="264"/>
                    <a:pt x="3611" y="687"/>
                  </a:cubicBezTo>
                  <a:cubicBezTo>
                    <a:pt x="3481" y="947"/>
                    <a:pt x="3229" y="1077"/>
                    <a:pt x="2981" y="1077"/>
                  </a:cubicBezTo>
                  <a:cubicBezTo>
                    <a:pt x="2733" y="1077"/>
                    <a:pt x="2489" y="947"/>
                    <a:pt x="2375" y="687"/>
                  </a:cubicBezTo>
                  <a:cubicBezTo>
                    <a:pt x="2146" y="216"/>
                    <a:pt x="1717" y="1"/>
                    <a:pt x="1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8"/>
            <p:cNvSpPr/>
            <p:nvPr/>
          </p:nvSpPr>
          <p:spPr>
            <a:xfrm>
              <a:off x="10417175" y="3478600"/>
              <a:ext cx="364250" cy="418400"/>
            </a:xfrm>
            <a:custGeom>
              <a:avLst/>
              <a:gdLst/>
              <a:ahLst/>
              <a:cxnLst/>
              <a:rect l="l" t="t" r="r" b="b"/>
              <a:pathLst>
                <a:path w="14570" h="16736" extrusionOk="0">
                  <a:moveTo>
                    <a:pt x="2895" y="0"/>
                  </a:moveTo>
                  <a:cubicBezTo>
                    <a:pt x="1301" y="0"/>
                    <a:pt x="0" y="1269"/>
                    <a:pt x="0" y="2862"/>
                  </a:cubicBezTo>
                  <a:lnTo>
                    <a:pt x="0" y="5204"/>
                  </a:lnTo>
                  <a:lnTo>
                    <a:pt x="2960" y="5204"/>
                  </a:lnTo>
                  <a:cubicBezTo>
                    <a:pt x="3114" y="3817"/>
                    <a:pt x="4326" y="2922"/>
                    <a:pt x="5577" y="2922"/>
                  </a:cubicBezTo>
                  <a:cubicBezTo>
                    <a:pt x="6174" y="2922"/>
                    <a:pt x="6780" y="3126"/>
                    <a:pt x="7285" y="3578"/>
                  </a:cubicBezTo>
                  <a:cubicBezTo>
                    <a:pt x="7740" y="3155"/>
                    <a:pt x="8358" y="2927"/>
                    <a:pt x="9008" y="2927"/>
                  </a:cubicBezTo>
                  <a:cubicBezTo>
                    <a:pt x="10472" y="2927"/>
                    <a:pt x="11642" y="4098"/>
                    <a:pt x="11642" y="5529"/>
                  </a:cubicBezTo>
                  <a:cubicBezTo>
                    <a:pt x="11642" y="7870"/>
                    <a:pt x="8618" y="10699"/>
                    <a:pt x="7708" y="11447"/>
                  </a:cubicBezTo>
                  <a:cubicBezTo>
                    <a:pt x="7589" y="11543"/>
                    <a:pt x="7452" y="11603"/>
                    <a:pt x="7298" y="11603"/>
                  </a:cubicBezTo>
                  <a:cubicBezTo>
                    <a:pt x="7242" y="11603"/>
                    <a:pt x="7183" y="11595"/>
                    <a:pt x="7122" y="11577"/>
                  </a:cubicBezTo>
                  <a:lnTo>
                    <a:pt x="7122" y="16716"/>
                  </a:lnTo>
                  <a:cubicBezTo>
                    <a:pt x="7171" y="16729"/>
                    <a:pt x="7221" y="16736"/>
                    <a:pt x="7271" y="16736"/>
                  </a:cubicBezTo>
                  <a:cubicBezTo>
                    <a:pt x="7457" y="16736"/>
                    <a:pt x="7645" y="16648"/>
                    <a:pt x="7773" y="16520"/>
                  </a:cubicBezTo>
                  <a:lnTo>
                    <a:pt x="9756" y="14537"/>
                  </a:lnTo>
                  <a:lnTo>
                    <a:pt x="11675" y="14537"/>
                  </a:lnTo>
                  <a:cubicBezTo>
                    <a:pt x="13268" y="14537"/>
                    <a:pt x="14569" y="13236"/>
                    <a:pt x="14569" y="11642"/>
                  </a:cubicBezTo>
                  <a:lnTo>
                    <a:pt x="14569" y="2862"/>
                  </a:lnTo>
                  <a:cubicBezTo>
                    <a:pt x="14569" y="1269"/>
                    <a:pt x="13268" y="0"/>
                    <a:pt x="11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p:nvPr/>
          </p:nvSpPr>
          <p:spPr>
            <a:xfrm>
              <a:off x="10307425" y="3842000"/>
              <a:ext cx="144725" cy="57750"/>
            </a:xfrm>
            <a:custGeom>
              <a:avLst/>
              <a:gdLst/>
              <a:ahLst/>
              <a:cxnLst/>
              <a:rect l="l" t="t" r="r" b="b"/>
              <a:pathLst>
                <a:path w="5789" h="2310" extrusionOk="0">
                  <a:moveTo>
                    <a:pt x="2894" y="1"/>
                  </a:moveTo>
                  <a:cubicBezTo>
                    <a:pt x="1464" y="1"/>
                    <a:pt x="293" y="976"/>
                    <a:pt x="0" y="2310"/>
                  </a:cubicBezTo>
                  <a:lnTo>
                    <a:pt x="5789" y="2310"/>
                  </a:lnTo>
                  <a:cubicBezTo>
                    <a:pt x="5464" y="976"/>
                    <a:pt x="4293" y="1"/>
                    <a:pt x="2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8"/>
            <p:cNvSpPr/>
            <p:nvPr/>
          </p:nvSpPr>
          <p:spPr>
            <a:xfrm>
              <a:off x="10350500" y="3750750"/>
              <a:ext cx="57750" cy="57125"/>
            </a:xfrm>
            <a:custGeom>
              <a:avLst/>
              <a:gdLst/>
              <a:ahLst/>
              <a:cxnLst/>
              <a:rect l="l" t="t" r="r" b="b"/>
              <a:pathLst>
                <a:path w="2310" h="2285" extrusionOk="0">
                  <a:moveTo>
                    <a:pt x="1155" y="0"/>
                  </a:moveTo>
                  <a:cubicBezTo>
                    <a:pt x="594" y="0"/>
                    <a:pt x="33" y="382"/>
                    <a:pt x="1" y="1147"/>
                  </a:cubicBezTo>
                  <a:cubicBezTo>
                    <a:pt x="1" y="1765"/>
                    <a:pt x="521" y="2285"/>
                    <a:pt x="1171" y="2285"/>
                  </a:cubicBezTo>
                  <a:cubicBezTo>
                    <a:pt x="1789" y="2285"/>
                    <a:pt x="2310" y="1765"/>
                    <a:pt x="2310" y="1147"/>
                  </a:cubicBezTo>
                  <a:cubicBezTo>
                    <a:pt x="2277" y="382"/>
                    <a:pt x="1716" y="0"/>
                    <a:pt x="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a:off x="10197675" y="3642825"/>
              <a:ext cx="363425" cy="418700"/>
            </a:xfrm>
            <a:custGeom>
              <a:avLst/>
              <a:gdLst/>
              <a:ahLst/>
              <a:cxnLst/>
              <a:rect l="l" t="t" r="r" b="b"/>
              <a:pathLst>
                <a:path w="14537" h="16748" extrusionOk="0">
                  <a:moveTo>
                    <a:pt x="7325" y="2959"/>
                  </a:moveTo>
                  <a:cubicBezTo>
                    <a:pt x="9413" y="2959"/>
                    <a:pt x="10560" y="5474"/>
                    <a:pt x="9203" y="7057"/>
                  </a:cubicBezTo>
                  <a:cubicBezTo>
                    <a:pt x="10634" y="7773"/>
                    <a:pt x="11610" y="9236"/>
                    <a:pt x="11610" y="10959"/>
                  </a:cubicBezTo>
                  <a:cubicBezTo>
                    <a:pt x="11610" y="11317"/>
                    <a:pt x="11317" y="11642"/>
                    <a:pt x="10927" y="11642"/>
                  </a:cubicBezTo>
                  <a:lnTo>
                    <a:pt x="3610" y="11642"/>
                  </a:lnTo>
                  <a:cubicBezTo>
                    <a:pt x="3220" y="11642"/>
                    <a:pt x="2927" y="11317"/>
                    <a:pt x="2927" y="10959"/>
                  </a:cubicBezTo>
                  <a:cubicBezTo>
                    <a:pt x="2927" y="9236"/>
                    <a:pt x="3902" y="7773"/>
                    <a:pt x="5333" y="7057"/>
                  </a:cubicBezTo>
                  <a:cubicBezTo>
                    <a:pt x="3976" y="5474"/>
                    <a:pt x="5156" y="2959"/>
                    <a:pt x="7244" y="2959"/>
                  </a:cubicBezTo>
                  <a:cubicBezTo>
                    <a:pt x="7258" y="2959"/>
                    <a:pt x="7271" y="2959"/>
                    <a:pt x="7284" y="2960"/>
                  </a:cubicBezTo>
                  <a:cubicBezTo>
                    <a:pt x="7298" y="2959"/>
                    <a:pt x="7311" y="2959"/>
                    <a:pt x="7325" y="2959"/>
                  </a:cubicBezTo>
                  <a:close/>
                  <a:moveTo>
                    <a:pt x="2894" y="0"/>
                  </a:moveTo>
                  <a:cubicBezTo>
                    <a:pt x="1301" y="0"/>
                    <a:pt x="0" y="1301"/>
                    <a:pt x="0" y="2895"/>
                  </a:cubicBezTo>
                  <a:lnTo>
                    <a:pt x="0" y="11675"/>
                  </a:lnTo>
                  <a:cubicBezTo>
                    <a:pt x="0" y="13268"/>
                    <a:pt x="1301" y="14569"/>
                    <a:pt x="2894" y="14569"/>
                  </a:cubicBezTo>
                  <a:lnTo>
                    <a:pt x="4780" y="14569"/>
                  </a:lnTo>
                  <a:lnTo>
                    <a:pt x="6797" y="16553"/>
                  </a:lnTo>
                  <a:cubicBezTo>
                    <a:pt x="6927" y="16683"/>
                    <a:pt x="7106" y="16748"/>
                    <a:pt x="7284" y="16748"/>
                  </a:cubicBezTo>
                  <a:cubicBezTo>
                    <a:pt x="7463" y="16748"/>
                    <a:pt x="7642" y="16683"/>
                    <a:pt x="7772" y="16553"/>
                  </a:cubicBezTo>
                  <a:lnTo>
                    <a:pt x="9756" y="14569"/>
                  </a:lnTo>
                  <a:lnTo>
                    <a:pt x="11675" y="14569"/>
                  </a:lnTo>
                  <a:cubicBezTo>
                    <a:pt x="13268" y="14569"/>
                    <a:pt x="14536" y="13268"/>
                    <a:pt x="14536" y="11675"/>
                  </a:cubicBezTo>
                  <a:lnTo>
                    <a:pt x="14536" y="2895"/>
                  </a:lnTo>
                  <a:cubicBezTo>
                    <a:pt x="14536" y="1301"/>
                    <a:pt x="13268" y="0"/>
                    <a:pt x="11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68"/>
          <p:cNvGrpSpPr/>
          <p:nvPr/>
        </p:nvGrpSpPr>
        <p:grpSpPr>
          <a:xfrm>
            <a:off x="1426690" y="3987282"/>
            <a:ext cx="402321" cy="402336"/>
            <a:chOff x="11962675" y="3548925"/>
            <a:chExt cx="583750" cy="583350"/>
          </a:xfrm>
        </p:grpSpPr>
        <p:sp>
          <p:nvSpPr>
            <p:cNvPr id="1358" name="Google Shape;1358;p68"/>
            <p:cNvSpPr/>
            <p:nvPr/>
          </p:nvSpPr>
          <p:spPr>
            <a:xfrm>
              <a:off x="11962675" y="3736325"/>
              <a:ext cx="34975" cy="93500"/>
            </a:xfrm>
            <a:custGeom>
              <a:avLst/>
              <a:gdLst/>
              <a:ahLst/>
              <a:cxnLst/>
              <a:rect l="l" t="t" r="r" b="b"/>
              <a:pathLst>
                <a:path w="1399" h="3740" extrusionOk="0">
                  <a:moveTo>
                    <a:pt x="1399" y="0"/>
                  </a:moveTo>
                  <a:lnTo>
                    <a:pt x="293" y="846"/>
                  </a:lnTo>
                  <a:cubicBezTo>
                    <a:pt x="98" y="976"/>
                    <a:pt x="0" y="1171"/>
                    <a:pt x="0" y="1398"/>
                  </a:cubicBezTo>
                  <a:lnTo>
                    <a:pt x="0" y="3024"/>
                  </a:lnTo>
                  <a:lnTo>
                    <a:pt x="1399" y="3740"/>
                  </a:lnTo>
                  <a:lnTo>
                    <a:pt x="1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8"/>
            <p:cNvSpPr/>
            <p:nvPr/>
          </p:nvSpPr>
          <p:spPr>
            <a:xfrm>
              <a:off x="12510625" y="3736325"/>
              <a:ext cx="35800" cy="93500"/>
            </a:xfrm>
            <a:custGeom>
              <a:avLst/>
              <a:gdLst/>
              <a:ahLst/>
              <a:cxnLst/>
              <a:rect l="l" t="t" r="r" b="b"/>
              <a:pathLst>
                <a:path w="1432" h="3740" extrusionOk="0">
                  <a:moveTo>
                    <a:pt x="0" y="0"/>
                  </a:moveTo>
                  <a:lnTo>
                    <a:pt x="0" y="3740"/>
                  </a:lnTo>
                  <a:lnTo>
                    <a:pt x="1431" y="3024"/>
                  </a:lnTo>
                  <a:lnTo>
                    <a:pt x="1431" y="1398"/>
                  </a:lnTo>
                  <a:cubicBezTo>
                    <a:pt x="1431" y="1171"/>
                    <a:pt x="1334" y="976"/>
                    <a:pt x="1139" y="846"/>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11962675" y="3850125"/>
              <a:ext cx="583750" cy="282150"/>
            </a:xfrm>
            <a:custGeom>
              <a:avLst/>
              <a:gdLst/>
              <a:ahLst/>
              <a:cxnLst/>
              <a:rect l="l" t="t" r="r" b="b"/>
              <a:pathLst>
                <a:path w="23350" h="11286" extrusionOk="0">
                  <a:moveTo>
                    <a:pt x="0" y="1"/>
                  </a:moveTo>
                  <a:lnTo>
                    <a:pt x="0" y="10602"/>
                  </a:lnTo>
                  <a:cubicBezTo>
                    <a:pt x="0" y="10992"/>
                    <a:pt x="293" y="11285"/>
                    <a:pt x="683" y="11285"/>
                  </a:cubicBezTo>
                  <a:lnTo>
                    <a:pt x="22666" y="11285"/>
                  </a:lnTo>
                  <a:cubicBezTo>
                    <a:pt x="23024" y="11285"/>
                    <a:pt x="23349" y="10992"/>
                    <a:pt x="23349" y="10602"/>
                  </a:cubicBezTo>
                  <a:lnTo>
                    <a:pt x="23349" y="1"/>
                  </a:lnTo>
                  <a:cubicBezTo>
                    <a:pt x="23187" y="66"/>
                    <a:pt x="12618" y="5334"/>
                    <a:pt x="11967" y="5659"/>
                  </a:cubicBezTo>
                  <a:cubicBezTo>
                    <a:pt x="11870" y="5724"/>
                    <a:pt x="11772" y="5724"/>
                    <a:pt x="11675" y="5724"/>
                  </a:cubicBezTo>
                  <a:cubicBezTo>
                    <a:pt x="11577" y="5724"/>
                    <a:pt x="11447" y="5724"/>
                    <a:pt x="11350" y="5659"/>
                  </a:cubicBezTo>
                  <a:cubicBezTo>
                    <a:pt x="10699" y="5334"/>
                    <a:pt x="683" y="35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8"/>
            <p:cNvSpPr/>
            <p:nvPr/>
          </p:nvSpPr>
          <p:spPr>
            <a:xfrm>
              <a:off x="12203325" y="3548925"/>
              <a:ext cx="102450" cy="34575"/>
            </a:xfrm>
            <a:custGeom>
              <a:avLst/>
              <a:gdLst/>
              <a:ahLst/>
              <a:cxnLst/>
              <a:rect l="l" t="t" r="r" b="b"/>
              <a:pathLst>
                <a:path w="4098" h="1383" extrusionOk="0">
                  <a:moveTo>
                    <a:pt x="2049" y="0"/>
                  </a:moveTo>
                  <a:cubicBezTo>
                    <a:pt x="1902" y="0"/>
                    <a:pt x="1756" y="49"/>
                    <a:pt x="1626" y="147"/>
                  </a:cubicBezTo>
                  <a:lnTo>
                    <a:pt x="0" y="1382"/>
                  </a:lnTo>
                  <a:lnTo>
                    <a:pt x="4097" y="1382"/>
                  </a:lnTo>
                  <a:lnTo>
                    <a:pt x="2472" y="147"/>
                  </a:lnTo>
                  <a:cubicBezTo>
                    <a:pt x="2341" y="49"/>
                    <a:pt x="2195"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8"/>
            <p:cNvSpPr/>
            <p:nvPr/>
          </p:nvSpPr>
          <p:spPr>
            <a:xfrm>
              <a:off x="12032575" y="3617625"/>
              <a:ext cx="443925" cy="339850"/>
            </a:xfrm>
            <a:custGeom>
              <a:avLst/>
              <a:gdLst/>
              <a:ahLst/>
              <a:cxnLst/>
              <a:rect l="l" t="t" r="r" b="b"/>
              <a:pathLst>
                <a:path w="17757" h="13594" extrusionOk="0">
                  <a:moveTo>
                    <a:pt x="12976" y="4098"/>
                  </a:moveTo>
                  <a:cubicBezTo>
                    <a:pt x="13366" y="4098"/>
                    <a:pt x="13659" y="4390"/>
                    <a:pt x="13659" y="4781"/>
                  </a:cubicBezTo>
                  <a:cubicBezTo>
                    <a:pt x="13659" y="5171"/>
                    <a:pt x="13366" y="5464"/>
                    <a:pt x="12976" y="5464"/>
                  </a:cubicBezTo>
                  <a:lnTo>
                    <a:pt x="4781" y="5464"/>
                  </a:lnTo>
                  <a:cubicBezTo>
                    <a:pt x="4391" y="5464"/>
                    <a:pt x="4098" y="5171"/>
                    <a:pt x="4098" y="4781"/>
                  </a:cubicBezTo>
                  <a:cubicBezTo>
                    <a:pt x="4098" y="4390"/>
                    <a:pt x="4391" y="4098"/>
                    <a:pt x="4781" y="4098"/>
                  </a:cubicBezTo>
                  <a:close/>
                  <a:moveTo>
                    <a:pt x="8879" y="6829"/>
                  </a:moveTo>
                  <a:cubicBezTo>
                    <a:pt x="9236" y="6829"/>
                    <a:pt x="9562" y="7155"/>
                    <a:pt x="9562" y="7512"/>
                  </a:cubicBezTo>
                  <a:cubicBezTo>
                    <a:pt x="9562" y="7903"/>
                    <a:pt x="9269" y="8195"/>
                    <a:pt x="8879" y="8195"/>
                  </a:cubicBezTo>
                  <a:lnTo>
                    <a:pt x="4781" y="8195"/>
                  </a:lnTo>
                  <a:cubicBezTo>
                    <a:pt x="4391" y="8195"/>
                    <a:pt x="4098" y="7903"/>
                    <a:pt x="4098" y="7512"/>
                  </a:cubicBezTo>
                  <a:cubicBezTo>
                    <a:pt x="4098" y="7155"/>
                    <a:pt x="4391" y="6829"/>
                    <a:pt x="4781" y="6829"/>
                  </a:cubicBezTo>
                  <a:close/>
                  <a:moveTo>
                    <a:pt x="684" y="0"/>
                  </a:moveTo>
                  <a:cubicBezTo>
                    <a:pt x="294" y="0"/>
                    <a:pt x="1" y="293"/>
                    <a:pt x="1" y="683"/>
                  </a:cubicBezTo>
                  <a:lnTo>
                    <a:pt x="1" y="9171"/>
                  </a:lnTo>
                  <a:lnTo>
                    <a:pt x="8879" y="13593"/>
                  </a:lnTo>
                  <a:lnTo>
                    <a:pt x="17757" y="9171"/>
                  </a:lnTo>
                  <a:lnTo>
                    <a:pt x="17757" y="683"/>
                  </a:lnTo>
                  <a:cubicBezTo>
                    <a:pt x="17757" y="293"/>
                    <a:pt x="17464" y="0"/>
                    <a:pt x="17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8"/>
          <p:cNvGrpSpPr/>
          <p:nvPr/>
        </p:nvGrpSpPr>
        <p:grpSpPr>
          <a:xfrm>
            <a:off x="1426683" y="2999291"/>
            <a:ext cx="402335" cy="377168"/>
            <a:chOff x="14125225" y="1381075"/>
            <a:chExt cx="582925" cy="547175"/>
          </a:xfrm>
        </p:grpSpPr>
        <p:sp>
          <p:nvSpPr>
            <p:cNvPr id="1364" name="Google Shape;1364;p68"/>
            <p:cNvSpPr/>
            <p:nvPr/>
          </p:nvSpPr>
          <p:spPr>
            <a:xfrm>
              <a:off x="14194325" y="1825800"/>
              <a:ext cx="102475" cy="102450"/>
            </a:xfrm>
            <a:custGeom>
              <a:avLst/>
              <a:gdLst/>
              <a:ahLst/>
              <a:cxnLst/>
              <a:rect l="l" t="t" r="r" b="b"/>
              <a:pathLst>
                <a:path w="4099" h="4098" extrusionOk="0">
                  <a:moveTo>
                    <a:pt x="2049" y="0"/>
                  </a:moveTo>
                  <a:cubicBezTo>
                    <a:pt x="911" y="0"/>
                    <a:pt x="1" y="911"/>
                    <a:pt x="1" y="2049"/>
                  </a:cubicBezTo>
                  <a:cubicBezTo>
                    <a:pt x="1" y="3187"/>
                    <a:pt x="911" y="4098"/>
                    <a:pt x="2049" y="4098"/>
                  </a:cubicBezTo>
                  <a:cubicBezTo>
                    <a:pt x="3188" y="4098"/>
                    <a:pt x="4098" y="3187"/>
                    <a:pt x="4098" y="2049"/>
                  </a:cubicBezTo>
                  <a:cubicBezTo>
                    <a:pt x="4098" y="1496"/>
                    <a:pt x="3903" y="976"/>
                    <a:pt x="3513" y="586"/>
                  </a:cubicBezTo>
                  <a:cubicBezTo>
                    <a:pt x="3122" y="195"/>
                    <a:pt x="2602"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8"/>
            <p:cNvSpPr/>
            <p:nvPr/>
          </p:nvSpPr>
          <p:spPr>
            <a:xfrm>
              <a:off x="14125225" y="1859950"/>
              <a:ext cx="36600" cy="34150"/>
            </a:xfrm>
            <a:custGeom>
              <a:avLst/>
              <a:gdLst/>
              <a:ahLst/>
              <a:cxnLst/>
              <a:rect l="l" t="t" r="r" b="b"/>
              <a:pathLst>
                <a:path w="1464" h="1366" extrusionOk="0">
                  <a:moveTo>
                    <a:pt x="683" y="0"/>
                  </a:moveTo>
                  <a:cubicBezTo>
                    <a:pt x="293" y="0"/>
                    <a:pt x="0" y="293"/>
                    <a:pt x="0" y="683"/>
                  </a:cubicBezTo>
                  <a:cubicBezTo>
                    <a:pt x="0" y="1073"/>
                    <a:pt x="293" y="1366"/>
                    <a:pt x="683" y="1366"/>
                  </a:cubicBezTo>
                  <a:lnTo>
                    <a:pt x="1464" y="1366"/>
                  </a:lnTo>
                  <a:cubicBezTo>
                    <a:pt x="1366" y="911"/>
                    <a:pt x="1366" y="455"/>
                    <a:pt x="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8"/>
            <p:cNvSpPr/>
            <p:nvPr/>
          </p:nvSpPr>
          <p:spPr>
            <a:xfrm>
              <a:off x="14329275" y="1859950"/>
              <a:ext cx="378875" cy="34150"/>
            </a:xfrm>
            <a:custGeom>
              <a:avLst/>
              <a:gdLst/>
              <a:ahLst/>
              <a:cxnLst/>
              <a:rect l="l" t="t" r="r" b="b"/>
              <a:pathLst>
                <a:path w="15155" h="1366" extrusionOk="0">
                  <a:moveTo>
                    <a:pt x="1" y="0"/>
                  </a:moveTo>
                  <a:cubicBezTo>
                    <a:pt x="98" y="455"/>
                    <a:pt x="98" y="911"/>
                    <a:pt x="1" y="1366"/>
                  </a:cubicBezTo>
                  <a:lnTo>
                    <a:pt x="14472" y="1366"/>
                  </a:lnTo>
                  <a:cubicBezTo>
                    <a:pt x="14862" y="1366"/>
                    <a:pt x="15155" y="1073"/>
                    <a:pt x="15155" y="683"/>
                  </a:cubicBezTo>
                  <a:cubicBezTo>
                    <a:pt x="15155" y="293"/>
                    <a:pt x="14862" y="0"/>
                    <a:pt x="14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8"/>
            <p:cNvSpPr/>
            <p:nvPr/>
          </p:nvSpPr>
          <p:spPr>
            <a:xfrm>
              <a:off x="14374800" y="1533925"/>
              <a:ext cx="80525" cy="107350"/>
            </a:xfrm>
            <a:custGeom>
              <a:avLst/>
              <a:gdLst/>
              <a:ahLst/>
              <a:cxnLst/>
              <a:rect l="l" t="t" r="r" b="b"/>
              <a:pathLst>
                <a:path w="3221" h="4294" extrusionOk="0">
                  <a:moveTo>
                    <a:pt x="1" y="1"/>
                  </a:moveTo>
                  <a:lnTo>
                    <a:pt x="1" y="4293"/>
                  </a:lnTo>
                  <a:lnTo>
                    <a:pt x="3220" y="214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8"/>
            <p:cNvSpPr/>
            <p:nvPr/>
          </p:nvSpPr>
          <p:spPr>
            <a:xfrm>
              <a:off x="14125225" y="1381075"/>
              <a:ext cx="582925" cy="411400"/>
            </a:xfrm>
            <a:custGeom>
              <a:avLst/>
              <a:gdLst/>
              <a:ahLst/>
              <a:cxnLst/>
              <a:rect l="l" t="t" r="r" b="b"/>
              <a:pathLst>
                <a:path w="23317" h="16456" extrusionOk="0">
                  <a:moveTo>
                    <a:pt x="6374" y="6115"/>
                  </a:moveTo>
                  <a:cubicBezTo>
                    <a:pt x="6830" y="6115"/>
                    <a:pt x="7155" y="6537"/>
                    <a:pt x="7025" y="6960"/>
                  </a:cubicBezTo>
                  <a:cubicBezTo>
                    <a:pt x="6667" y="8391"/>
                    <a:pt x="7057" y="9399"/>
                    <a:pt x="7057" y="9627"/>
                  </a:cubicBezTo>
                  <a:cubicBezTo>
                    <a:pt x="7057" y="10017"/>
                    <a:pt x="6765" y="10310"/>
                    <a:pt x="6374" y="10310"/>
                  </a:cubicBezTo>
                  <a:cubicBezTo>
                    <a:pt x="6049" y="10310"/>
                    <a:pt x="5789" y="10082"/>
                    <a:pt x="5724" y="9789"/>
                  </a:cubicBezTo>
                  <a:cubicBezTo>
                    <a:pt x="5431" y="8781"/>
                    <a:pt x="5431" y="7676"/>
                    <a:pt x="5724" y="6635"/>
                  </a:cubicBezTo>
                  <a:cubicBezTo>
                    <a:pt x="5789" y="6342"/>
                    <a:pt x="6049" y="6115"/>
                    <a:pt x="6374" y="6115"/>
                  </a:cubicBezTo>
                  <a:close/>
                  <a:moveTo>
                    <a:pt x="16943" y="6115"/>
                  </a:moveTo>
                  <a:cubicBezTo>
                    <a:pt x="17268" y="6115"/>
                    <a:pt x="17529" y="6342"/>
                    <a:pt x="17626" y="6635"/>
                  </a:cubicBezTo>
                  <a:cubicBezTo>
                    <a:pt x="17886" y="7643"/>
                    <a:pt x="17886" y="8716"/>
                    <a:pt x="17626" y="9789"/>
                  </a:cubicBezTo>
                  <a:cubicBezTo>
                    <a:pt x="17529" y="10082"/>
                    <a:pt x="17268" y="10310"/>
                    <a:pt x="16943" y="10310"/>
                  </a:cubicBezTo>
                  <a:cubicBezTo>
                    <a:pt x="16488" y="10310"/>
                    <a:pt x="16163" y="9887"/>
                    <a:pt x="16293" y="9432"/>
                  </a:cubicBezTo>
                  <a:cubicBezTo>
                    <a:pt x="16488" y="8651"/>
                    <a:pt x="16520" y="7773"/>
                    <a:pt x="16293" y="6960"/>
                  </a:cubicBezTo>
                  <a:cubicBezTo>
                    <a:pt x="16163" y="6537"/>
                    <a:pt x="16488" y="6115"/>
                    <a:pt x="16943" y="6115"/>
                  </a:cubicBezTo>
                  <a:close/>
                  <a:moveTo>
                    <a:pt x="19107" y="4062"/>
                  </a:moveTo>
                  <a:cubicBezTo>
                    <a:pt x="19360" y="4062"/>
                    <a:pt x="19591" y="4201"/>
                    <a:pt x="19707" y="4456"/>
                  </a:cubicBezTo>
                  <a:cubicBezTo>
                    <a:pt x="20260" y="5627"/>
                    <a:pt x="20553" y="6895"/>
                    <a:pt x="20553" y="8196"/>
                  </a:cubicBezTo>
                  <a:cubicBezTo>
                    <a:pt x="20553" y="9529"/>
                    <a:pt x="20260" y="10797"/>
                    <a:pt x="19707" y="11968"/>
                  </a:cubicBezTo>
                  <a:cubicBezTo>
                    <a:pt x="19588" y="12206"/>
                    <a:pt x="19347" y="12357"/>
                    <a:pt x="19086" y="12357"/>
                  </a:cubicBezTo>
                  <a:cubicBezTo>
                    <a:pt x="18991" y="12357"/>
                    <a:pt x="18893" y="12337"/>
                    <a:pt x="18797" y="12293"/>
                  </a:cubicBezTo>
                  <a:cubicBezTo>
                    <a:pt x="18472" y="12131"/>
                    <a:pt x="18309" y="11741"/>
                    <a:pt x="18472" y="11383"/>
                  </a:cubicBezTo>
                  <a:cubicBezTo>
                    <a:pt x="19415" y="9367"/>
                    <a:pt x="19415" y="7025"/>
                    <a:pt x="18472" y="5042"/>
                  </a:cubicBezTo>
                  <a:cubicBezTo>
                    <a:pt x="18309" y="4684"/>
                    <a:pt x="18472" y="4294"/>
                    <a:pt x="18797" y="4131"/>
                  </a:cubicBezTo>
                  <a:cubicBezTo>
                    <a:pt x="18899" y="4084"/>
                    <a:pt x="19005" y="4062"/>
                    <a:pt x="19107" y="4062"/>
                  </a:cubicBezTo>
                  <a:close/>
                  <a:moveTo>
                    <a:pt x="4211" y="4062"/>
                  </a:moveTo>
                  <a:cubicBezTo>
                    <a:pt x="4313" y="4062"/>
                    <a:pt x="4418" y="4084"/>
                    <a:pt x="4521" y="4131"/>
                  </a:cubicBezTo>
                  <a:cubicBezTo>
                    <a:pt x="4846" y="4294"/>
                    <a:pt x="5008" y="4684"/>
                    <a:pt x="4846" y="5042"/>
                  </a:cubicBezTo>
                  <a:cubicBezTo>
                    <a:pt x="3903" y="7025"/>
                    <a:pt x="3903" y="9367"/>
                    <a:pt x="4846" y="11383"/>
                  </a:cubicBezTo>
                  <a:cubicBezTo>
                    <a:pt x="5008" y="11741"/>
                    <a:pt x="4846" y="12131"/>
                    <a:pt x="4521" y="12293"/>
                  </a:cubicBezTo>
                  <a:cubicBezTo>
                    <a:pt x="4418" y="12340"/>
                    <a:pt x="4313" y="12363"/>
                    <a:pt x="4211" y="12363"/>
                  </a:cubicBezTo>
                  <a:cubicBezTo>
                    <a:pt x="3958" y="12363"/>
                    <a:pt x="3726" y="12223"/>
                    <a:pt x="3610" y="11968"/>
                  </a:cubicBezTo>
                  <a:cubicBezTo>
                    <a:pt x="2504" y="9594"/>
                    <a:pt x="2504" y="6830"/>
                    <a:pt x="3610" y="4456"/>
                  </a:cubicBezTo>
                  <a:cubicBezTo>
                    <a:pt x="3726" y="4201"/>
                    <a:pt x="3958" y="4062"/>
                    <a:pt x="4211" y="4062"/>
                  </a:cubicBezTo>
                  <a:close/>
                  <a:moveTo>
                    <a:pt x="9293" y="4151"/>
                  </a:moveTo>
                  <a:cubicBezTo>
                    <a:pt x="9415" y="4151"/>
                    <a:pt x="9541" y="4186"/>
                    <a:pt x="9659" y="4261"/>
                  </a:cubicBezTo>
                  <a:lnTo>
                    <a:pt x="14829" y="7676"/>
                  </a:lnTo>
                  <a:cubicBezTo>
                    <a:pt x="14992" y="7806"/>
                    <a:pt x="15122" y="8033"/>
                    <a:pt x="15122" y="8261"/>
                  </a:cubicBezTo>
                  <a:cubicBezTo>
                    <a:pt x="15122" y="8489"/>
                    <a:pt x="14992" y="8716"/>
                    <a:pt x="14829" y="8814"/>
                  </a:cubicBezTo>
                  <a:lnTo>
                    <a:pt x="9659" y="12261"/>
                  </a:lnTo>
                  <a:cubicBezTo>
                    <a:pt x="9550" y="12336"/>
                    <a:pt x="9428" y="12371"/>
                    <a:pt x="9307" y="12371"/>
                  </a:cubicBezTo>
                  <a:cubicBezTo>
                    <a:pt x="8958" y="12371"/>
                    <a:pt x="8618" y="12086"/>
                    <a:pt x="8618" y="11676"/>
                  </a:cubicBezTo>
                  <a:lnTo>
                    <a:pt x="8618" y="4846"/>
                  </a:lnTo>
                  <a:cubicBezTo>
                    <a:pt x="8618" y="4436"/>
                    <a:pt x="8941" y="4151"/>
                    <a:pt x="9293" y="4151"/>
                  </a:cubicBezTo>
                  <a:close/>
                  <a:moveTo>
                    <a:pt x="683" y="1"/>
                  </a:moveTo>
                  <a:cubicBezTo>
                    <a:pt x="293" y="1"/>
                    <a:pt x="0" y="294"/>
                    <a:pt x="0" y="684"/>
                  </a:cubicBezTo>
                  <a:lnTo>
                    <a:pt x="0" y="15773"/>
                  </a:lnTo>
                  <a:cubicBezTo>
                    <a:pt x="0" y="16163"/>
                    <a:pt x="293" y="16456"/>
                    <a:pt x="683" y="16456"/>
                  </a:cubicBezTo>
                  <a:lnTo>
                    <a:pt x="22634" y="16456"/>
                  </a:lnTo>
                  <a:cubicBezTo>
                    <a:pt x="23024" y="16456"/>
                    <a:pt x="23317" y="16163"/>
                    <a:pt x="23317" y="15773"/>
                  </a:cubicBezTo>
                  <a:lnTo>
                    <a:pt x="23317" y="684"/>
                  </a:lnTo>
                  <a:cubicBezTo>
                    <a:pt x="23317" y="326"/>
                    <a:pt x="23024" y="1"/>
                    <a:pt x="2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8"/>
          <p:cNvGrpSpPr/>
          <p:nvPr/>
        </p:nvGrpSpPr>
        <p:grpSpPr>
          <a:xfrm>
            <a:off x="713221" y="575675"/>
            <a:ext cx="781553" cy="390854"/>
            <a:chOff x="12046488" y="2677600"/>
            <a:chExt cx="1514050" cy="757175"/>
          </a:xfrm>
        </p:grpSpPr>
        <p:sp>
          <p:nvSpPr>
            <p:cNvPr id="1370" name="Google Shape;1370;p68"/>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68"/>
          <p:cNvGrpSpPr/>
          <p:nvPr/>
        </p:nvGrpSpPr>
        <p:grpSpPr>
          <a:xfrm>
            <a:off x="7236918" y="553568"/>
            <a:ext cx="1185312" cy="435070"/>
            <a:chOff x="10131650" y="1333725"/>
            <a:chExt cx="381350" cy="139975"/>
          </a:xfrm>
        </p:grpSpPr>
        <p:sp>
          <p:nvSpPr>
            <p:cNvPr id="1373" name="Google Shape;1373;p68"/>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69"/>
          <p:cNvSpPr txBox="1">
            <a:spLocks noGrp="1"/>
          </p:cNvSpPr>
          <p:nvPr>
            <p:ph type="title"/>
          </p:nvPr>
        </p:nvSpPr>
        <p:spPr>
          <a:xfrm>
            <a:off x="2304900" y="2242150"/>
            <a:ext cx="4534200" cy="10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sp>
        <p:nvSpPr>
          <p:cNvPr id="1381" name="Google Shape;1381;p69"/>
          <p:cNvSpPr txBox="1">
            <a:spLocks noGrp="1"/>
          </p:cNvSpPr>
          <p:nvPr>
            <p:ph type="title" idx="2"/>
          </p:nvPr>
        </p:nvSpPr>
        <p:spPr>
          <a:xfrm>
            <a:off x="4047600" y="1216200"/>
            <a:ext cx="1048800" cy="9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82" name="Google Shape;1382;p69"/>
          <p:cNvSpPr txBox="1">
            <a:spLocks noGrp="1"/>
          </p:cNvSpPr>
          <p:nvPr>
            <p:ph type="subTitle" idx="1"/>
          </p:nvPr>
        </p:nvSpPr>
        <p:spPr>
          <a:xfrm>
            <a:off x="2945400" y="3319375"/>
            <a:ext cx="32532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1383" name="Google Shape;1383;p69"/>
          <p:cNvGrpSpPr/>
          <p:nvPr/>
        </p:nvGrpSpPr>
        <p:grpSpPr>
          <a:xfrm>
            <a:off x="6966706" y="2523692"/>
            <a:ext cx="616268" cy="616203"/>
            <a:chOff x="11845000" y="1241900"/>
            <a:chExt cx="216950" cy="216950"/>
          </a:xfrm>
        </p:grpSpPr>
        <p:sp>
          <p:nvSpPr>
            <p:cNvPr id="1384" name="Google Shape;1384;p69"/>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9"/>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9"/>
          <p:cNvGrpSpPr/>
          <p:nvPr/>
        </p:nvGrpSpPr>
        <p:grpSpPr>
          <a:xfrm>
            <a:off x="798500" y="2523668"/>
            <a:ext cx="1506389" cy="553349"/>
            <a:chOff x="10019200" y="1333725"/>
            <a:chExt cx="381075" cy="139975"/>
          </a:xfrm>
        </p:grpSpPr>
        <p:sp>
          <p:nvSpPr>
            <p:cNvPr id="1387" name="Google Shape;1387;p6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0" name="Google Shape;1390;p69"/>
          <p:cNvSpPr txBox="1">
            <a:spLocks noGrp="1"/>
          </p:cNvSpPr>
          <p:nvPr>
            <p:ph type="title" idx="3"/>
          </p:nvPr>
        </p:nvSpPr>
        <p:spPr>
          <a:xfrm>
            <a:off x="6198600" y="419675"/>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7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 ALLOCATION</a:t>
            </a:r>
            <a:endParaRPr/>
          </a:p>
        </p:txBody>
      </p:sp>
      <p:graphicFrame>
        <p:nvGraphicFramePr>
          <p:cNvPr id="1396" name="Google Shape;1396;p70"/>
          <p:cNvGraphicFramePr/>
          <p:nvPr/>
        </p:nvGraphicFramePr>
        <p:xfrm>
          <a:off x="1973563" y="1468600"/>
          <a:ext cx="6174000" cy="3029550"/>
        </p:xfrm>
        <a:graphic>
          <a:graphicData uri="http://schemas.openxmlformats.org/drawingml/2006/table">
            <a:tbl>
              <a:tblPr>
                <a:noFill/>
                <a:tableStyleId>{B786AE64-6372-481E-A405-FBA57D595BBC}</a:tableStyleId>
              </a:tblPr>
              <a:tblGrid>
                <a:gridCol w="1543500">
                  <a:extLst>
                    <a:ext uri="{9D8B030D-6E8A-4147-A177-3AD203B41FA5}">
                      <a16:colId xmlns:a16="http://schemas.microsoft.com/office/drawing/2014/main" val="20000"/>
                    </a:ext>
                  </a:extLst>
                </a:gridCol>
                <a:gridCol w="1543500">
                  <a:extLst>
                    <a:ext uri="{9D8B030D-6E8A-4147-A177-3AD203B41FA5}">
                      <a16:colId xmlns:a16="http://schemas.microsoft.com/office/drawing/2014/main" val="20001"/>
                    </a:ext>
                  </a:extLst>
                </a:gridCol>
                <a:gridCol w="1543500">
                  <a:extLst>
                    <a:ext uri="{9D8B030D-6E8A-4147-A177-3AD203B41FA5}">
                      <a16:colId xmlns:a16="http://schemas.microsoft.com/office/drawing/2014/main" val="20002"/>
                    </a:ext>
                  </a:extLst>
                </a:gridCol>
                <a:gridCol w="1543500">
                  <a:extLst>
                    <a:ext uri="{9D8B030D-6E8A-4147-A177-3AD203B41FA5}">
                      <a16:colId xmlns:a16="http://schemas.microsoft.com/office/drawing/2014/main" val="20003"/>
                    </a:ext>
                  </a:extLst>
                </a:gridCol>
              </a:tblGrid>
              <a:tr h="574500">
                <a:tc>
                  <a:txBody>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JUPITER</a:t>
                      </a:r>
                      <a:endParaRPr sz="2100" b="1">
                        <a:solidFill>
                          <a:schemeClr val="dk1"/>
                        </a:solidFill>
                        <a:latin typeface="Space Mono"/>
                        <a:ea typeface="Space Mono"/>
                        <a:cs typeface="Space Mono"/>
                        <a:sym typeface="Space Mono"/>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MERCURY</a:t>
                      </a:r>
                      <a:endParaRPr sz="2100" b="1">
                        <a:solidFill>
                          <a:schemeClr val="dk1"/>
                        </a:solidFill>
                        <a:latin typeface="Space Mono"/>
                        <a:ea typeface="Space Mono"/>
                        <a:cs typeface="Space Mono"/>
                        <a:sym typeface="Space Mono"/>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VENUS</a:t>
                      </a:r>
                      <a:endParaRPr sz="2100" b="1">
                        <a:solidFill>
                          <a:schemeClr val="dk1"/>
                        </a:solidFill>
                        <a:latin typeface="Space Mono"/>
                        <a:ea typeface="Space Mono"/>
                        <a:cs typeface="Space Mono"/>
                        <a:sym typeface="Space Mono"/>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MARS</a:t>
                      </a:r>
                      <a:endParaRPr sz="2100" b="1">
                        <a:solidFill>
                          <a:schemeClr val="dk1"/>
                        </a:solidFill>
                        <a:latin typeface="Space Mono"/>
                        <a:ea typeface="Space Mono"/>
                        <a:cs typeface="Space Mono"/>
                        <a:sym typeface="Space Mono"/>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818350">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$2,000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$3,100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$400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$1,300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18350">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$3,400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$600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$200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$100</a:t>
                      </a:r>
                      <a:endParaRPr>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18350">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$1,700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$800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$2,500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$700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97" name="Google Shape;1397;p70"/>
          <p:cNvSpPr/>
          <p:nvPr/>
        </p:nvSpPr>
        <p:spPr>
          <a:xfrm>
            <a:off x="996438" y="21011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0"/>
          <p:cNvSpPr/>
          <p:nvPr/>
        </p:nvSpPr>
        <p:spPr>
          <a:xfrm>
            <a:off x="996438" y="37378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0"/>
          <p:cNvSpPr/>
          <p:nvPr/>
        </p:nvSpPr>
        <p:spPr>
          <a:xfrm>
            <a:off x="996438" y="29195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70"/>
          <p:cNvGrpSpPr/>
          <p:nvPr/>
        </p:nvGrpSpPr>
        <p:grpSpPr>
          <a:xfrm>
            <a:off x="1219194" y="3069495"/>
            <a:ext cx="256812" cy="402316"/>
            <a:chOff x="12856025" y="1361875"/>
            <a:chExt cx="277875" cy="429825"/>
          </a:xfrm>
        </p:grpSpPr>
        <p:sp>
          <p:nvSpPr>
            <p:cNvPr id="1401" name="Google Shape;1401;p70"/>
            <p:cNvSpPr/>
            <p:nvPr/>
          </p:nvSpPr>
          <p:spPr>
            <a:xfrm>
              <a:off x="12973225" y="1538725"/>
              <a:ext cx="42725" cy="37825"/>
            </a:xfrm>
            <a:custGeom>
              <a:avLst/>
              <a:gdLst/>
              <a:ahLst/>
              <a:cxnLst/>
              <a:rect l="l" t="t" r="r" b="b"/>
              <a:pathLst>
                <a:path w="1709" h="1513" extrusionOk="0">
                  <a:moveTo>
                    <a:pt x="849" y="0"/>
                  </a:moveTo>
                  <a:cubicBezTo>
                    <a:pt x="687" y="0"/>
                    <a:pt x="522" y="53"/>
                    <a:pt x="377" y="162"/>
                  </a:cubicBezTo>
                  <a:cubicBezTo>
                    <a:pt x="59" y="422"/>
                    <a:pt x="1" y="914"/>
                    <a:pt x="261" y="1233"/>
                  </a:cubicBezTo>
                  <a:cubicBezTo>
                    <a:pt x="411" y="1416"/>
                    <a:pt x="628" y="1513"/>
                    <a:pt x="851" y="1513"/>
                  </a:cubicBezTo>
                  <a:cubicBezTo>
                    <a:pt x="1016" y="1513"/>
                    <a:pt x="1184" y="1459"/>
                    <a:pt x="1332" y="1349"/>
                  </a:cubicBezTo>
                  <a:cubicBezTo>
                    <a:pt x="1651" y="1088"/>
                    <a:pt x="1709" y="625"/>
                    <a:pt x="1448" y="307"/>
                  </a:cubicBezTo>
                  <a:cubicBezTo>
                    <a:pt x="1296" y="104"/>
                    <a:pt x="1075" y="0"/>
                    <a:pt x="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0"/>
            <p:cNvSpPr/>
            <p:nvPr/>
          </p:nvSpPr>
          <p:spPr>
            <a:xfrm>
              <a:off x="12975400" y="1604275"/>
              <a:ext cx="38375" cy="92625"/>
            </a:xfrm>
            <a:custGeom>
              <a:avLst/>
              <a:gdLst/>
              <a:ahLst/>
              <a:cxnLst/>
              <a:rect l="l" t="t" r="r" b="b"/>
              <a:pathLst>
                <a:path w="1535" h="3705" extrusionOk="0">
                  <a:moveTo>
                    <a:pt x="782" y="0"/>
                  </a:moveTo>
                  <a:lnTo>
                    <a:pt x="1" y="434"/>
                  </a:lnTo>
                  <a:lnTo>
                    <a:pt x="1" y="3705"/>
                  </a:lnTo>
                  <a:lnTo>
                    <a:pt x="1535" y="3705"/>
                  </a:lnTo>
                  <a:lnTo>
                    <a:pt x="1535" y="434"/>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0"/>
            <p:cNvSpPr/>
            <p:nvPr/>
          </p:nvSpPr>
          <p:spPr>
            <a:xfrm>
              <a:off x="12975400" y="1722200"/>
              <a:ext cx="61525" cy="69500"/>
            </a:xfrm>
            <a:custGeom>
              <a:avLst/>
              <a:gdLst/>
              <a:ahLst/>
              <a:cxnLst/>
              <a:rect l="l" t="t" r="r" b="b"/>
              <a:pathLst>
                <a:path w="2461" h="2780" extrusionOk="0">
                  <a:moveTo>
                    <a:pt x="1" y="1"/>
                  </a:moveTo>
                  <a:lnTo>
                    <a:pt x="1" y="2779"/>
                  </a:lnTo>
                  <a:lnTo>
                    <a:pt x="1390" y="2779"/>
                  </a:lnTo>
                  <a:lnTo>
                    <a:pt x="2461" y="1014"/>
                  </a:lnTo>
                  <a:lnTo>
                    <a:pt x="1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0"/>
            <p:cNvSpPr/>
            <p:nvPr/>
          </p:nvSpPr>
          <p:spPr>
            <a:xfrm>
              <a:off x="12856025" y="1361875"/>
              <a:ext cx="277875" cy="429825"/>
            </a:xfrm>
            <a:custGeom>
              <a:avLst/>
              <a:gdLst/>
              <a:ahLst/>
              <a:cxnLst/>
              <a:rect l="l" t="t" r="r" b="b"/>
              <a:pathLst>
                <a:path w="11115" h="17193" extrusionOk="0">
                  <a:moveTo>
                    <a:pt x="7815" y="3531"/>
                  </a:moveTo>
                  <a:cubicBezTo>
                    <a:pt x="8104" y="3531"/>
                    <a:pt x="8336" y="3763"/>
                    <a:pt x="8336" y="4052"/>
                  </a:cubicBezTo>
                  <a:cubicBezTo>
                    <a:pt x="8336" y="4313"/>
                    <a:pt x="8104" y="4544"/>
                    <a:pt x="7815" y="4544"/>
                  </a:cubicBezTo>
                  <a:lnTo>
                    <a:pt x="3271" y="4544"/>
                  </a:lnTo>
                  <a:cubicBezTo>
                    <a:pt x="3010" y="4544"/>
                    <a:pt x="2779" y="4313"/>
                    <a:pt x="2779" y="4052"/>
                  </a:cubicBezTo>
                  <a:cubicBezTo>
                    <a:pt x="2779" y="3763"/>
                    <a:pt x="3010" y="3531"/>
                    <a:pt x="3271" y="3531"/>
                  </a:cubicBezTo>
                  <a:close/>
                  <a:moveTo>
                    <a:pt x="1505" y="0"/>
                  </a:moveTo>
                  <a:cubicBezTo>
                    <a:pt x="666" y="0"/>
                    <a:pt x="0" y="666"/>
                    <a:pt x="0" y="1505"/>
                  </a:cubicBezTo>
                  <a:lnTo>
                    <a:pt x="0" y="15658"/>
                  </a:lnTo>
                  <a:cubicBezTo>
                    <a:pt x="0" y="16498"/>
                    <a:pt x="666" y="17163"/>
                    <a:pt x="1505" y="17163"/>
                  </a:cubicBezTo>
                  <a:lnTo>
                    <a:pt x="3792" y="17163"/>
                  </a:lnTo>
                  <a:lnTo>
                    <a:pt x="3792" y="11462"/>
                  </a:lnTo>
                  <a:lnTo>
                    <a:pt x="2923" y="12677"/>
                  </a:lnTo>
                  <a:cubicBezTo>
                    <a:pt x="2837" y="12822"/>
                    <a:pt x="2663" y="12880"/>
                    <a:pt x="2518" y="12880"/>
                  </a:cubicBezTo>
                  <a:cubicBezTo>
                    <a:pt x="2113" y="12880"/>
                    <a:pt x="1853" y="12417"/>
                    <a:pt x="2113" y="12098"/>
                  </a:cubicBezTo>
                  <a:cubicBezTo>
                    <a:pt x="3994" y="9407"/>
                    <a:pt x="3907" y="9493"/>
                    <a:pt x="4023" y="9436"/>
                  </a:cubicBezTo>
                  <a:cubicBezTo>
                    <a:pt x="4023" y="9436"/>
                    <a:pt x="4023" y="9436"/>
                    <a:pt x="4428" y="9204"/>
                  </a:cubicBezTo>
                  <a:cubicBezTo>
                    <a:pt x="3155" y="8133"/>
                    <a:pt x="3907" y="6078"/>
                    <a:pt x="5557" y="6078"/>
                  </a:cubicBezTo>
                  <a:cubicBezTo>
                    <a:pt x="7091" y="6078"/>
                    <a:pt x="8017" y="7988"/>
                    <a:pt x="6657" y="9175"/>
                  </a:cubicBezTo>
                  <a:cubicBezTo>
                    <a:pt x="7120" y="9436"/>
                    <a:pt x="7062" y="9407"/>
                    <a:pt x="7091" y="9436"/>
                  </a:cubicBezTo>
                  <a:cubicBezTo>
                    <a:pt x="7207" y="9522"/>
                    <a:pt x="7062" y="9320"/>
                    <a:pt x="9001" y="12098"/>
                  </a:cubicBezTo>
                  <a:cubicBezTo>
                    <a:pt x="9146" y="12330"/>
                    <a:pt x="9088" y="12648"/>
                    <a:pt x="8886" y="12793"/>
                  </a:cubicBezTo>
                  <a:cubicBezTo>
                    <a:pt x="8794" y="12861"/>
                    <a:pt x="8689" y="12894"/>
                    <a:pt x="8585" y="12894"/>
                  </a:cubicBezTo>
                  <a:cubicBezTo>
                    <a:pt x="8425" y="12894"/>
                    <a:pt x="8267" y="12817"/>
                    <a:pt x="8162" y="12677"/>
                  </a:cubicBezTo>
                  <a:lnTo>
                    <a:pt x="7323" y="11462"/>
                  </a:lnTo>
                  <a:lnTo>
                    <a:pt x="7323" y="13748"/>
                  </a:lnTo>
                  <a:lnTo>
                    <a:pt x="8249" y="15137"/>
                  </a:lnTo>
                  <a:cubicBezTo>
                    <a:pt x="8365" y="15311"/>
                    <a:pt x="8365" y="15513"/>
                    <a:pt x="8249" y="15687"/>
                  </a:cubicBezTo>
                  <a:lnTo>
                    <a:pt x="7352" y="17192"/>
                  </a:lnTo>
                  <a:lnTo>
                    <a:pt x="9609" y="17192"/>
                  </a:lnTo>
                  <a:cubicBezTo>
                    <a:pt x="10420" y="17192"/>
                    <a:pt x="11114" y="16498"/>
                    <a:pt x="11114" y="15687"/>
                  </a:cubicBezTo>
                  <a:lnTo>
                    <a:pt x="11114" y="1505"/>
                  </a:lnTo>
                  <a:cubicBezTo>
                    <a:pt x="11114" y="666"/>
                    <a:pt x="10420" y="0"/>
                    <a:pt x="9609" y="0"/>
                  </a:cubicBezTo>
                  <a:lnTo>
                    <a:pt x="8567" y="0"/>
                  </a:lnTo>
                  <a:lnTo>
                    <a:pt x="8278" y="1592"/>
                  </a:lnTo>
                  <a:cubicBezTo>
                    <a:pt x="8220" y="1853"/>
                    <a:pt x="8017" y="2026"/>
                    <a:pt x="7786" y="2026"/>
                  </a:cubicBezTo>
                  <a:lnTo>
                    <a:pt x="3329" y="2026"/>
                  </a:lnTo>
                  <a:cubicBezTo>
                    <a:pt x="3097" y="2026"/>
                    <a:pt x="2866" y="1853"/>
                    <a:pt x="2837" y="1592"/>
                  </a:cubicBez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0"/>
            <p:cNvSpPr/>
            <p:nvPr/>
          </p:nvSpPr>
          <p:spPr>
            <a:xfrm>
              <a:off x="12945025" y="1361875"/>
              <a:ext cx="99150" cy="25350"/>
            </a:xfrm>
            <a:custGeom>
              <a:avLst/>
              <a:gdLst/>
              <a:ahLst/>
              <a:cxnLst/>
              <a:rect l="l" t="t" r="r" b="b"/>
              <a:pathLst>
                <a:path w="3966" h="1014" extrusionOk="0">
                  <a:moveTo>
                    <a:pt x="0" y="0"/>
                  </a:moveTo>
                  <a:lnTo>
                    <a:pt x="174" y="1013"/>
                  </a:lnTo>
                  <a:lnTo>
                    <a:pt x="3792" y="1013"/>
                  </a:lnTo>
                  <a:lnTo>
                    <a:pt x="3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70"/>
          <p:cNvGrpSpPr/>
          <p:nvPr/>
        </p:nvGrpSpPr>
        <p:grpSpPr>
          <a:xfrm>
            <a:off x="1146439" y="2251143"/>
            <a:ext cx="402321" cy="402320"/>
            <a:chOff x="14082125" y="3469650"/>
            <a:chExt cx="583750" cy="583750"/>
          </a:xfrm>
        </p:grpSpPr>
        <p:sp>
          <p:nvSpPr>
            <p:cNvPr id="1407" name="Google Shape;1407;p70"/>
            <p:cNvSpPr/>
            <p:nvPr/>
          </p:nvSpPr>
          <p:spPr>
            <a:xfrm>
              <a:off x="14330900" y="3915975"/>
              <a:ext cx="86200" cy="137425"/>
            </a:xfrm>
            <a:custGeom>
              <a:avLst/>
              <a:gdLst/>
              <a:ahLst/>
              <a:cxnLst/>
              <a:rect l="l" t="t" r="r" b="b"/>
              <a:pathLst>
                <a:path w="3448" h="5497" extrusionOk="0">
                  <a:moveTo>
                    <a:pt x="1" y="1"/>
                  </a:moveTo>
                  <a:lnTo>
                    <a:pt x="1" y="4814"/>
                  </a:lnTo>
                  <a:cubicBezTo>
                    <a:pt x="1" y="5172"/>
                    <a:pt x="326" y="5497"/>
                    <a:pt x="684" y="5497"/>
                  </a:cubicBezTo>
                  <a:lnTo>
                    <a:pt x="2765" y="5497"/>
                  </a:lnTo>
                  <a:cubicBezTo>
                    <a:pt x="3123" y="5497"/>
                    <a:pt x="3448" y="5172"/>
                    <a:pt x="3448" y="4814"/>
                  </a:cubicBezTo>
                  <a:lnTo>
                    <a:pt x="3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0"/>
            <p:cNvSpPr/>
            <p:nvPr/>
          </p:nvSpPr>
          <p:spPr>
            <a:xfrm>
              <a:off x="14082125" y="3469650"/>
              <a:ext cx="583750" cy="446350"/>
            </a:xfrm>
            <a:custGeom>
              <a:avLst/>
              <a:gdLst/>
              <a:ahLst/>
              <a:cxnLst/>
              <a:rect l="l" t="t" r="r" b="b"/>
              <a:pathLst>
                <a:path w="23350" h="17854" extrusionOk="0">
                  <a:moveTo>
                    <a:pt x="18537" y="5497"/>
                  </a:moveTo>
                  <a:cubicBezTo>
                    <a:pt x="18927" y="5497"/>
                    <a:pt x="19220" y="5789"/>
                    <a:pt x="19220" y="6179"/>
                  </a:cubicBezTo>
                  <a:cubicBezTo>
                    <a:pt x="19220" y="6537"/>
                    <a:pt x="18927" y="6862"/>
                    <a:pt x="18537" y="6862"/>
                  </a:cubicBezTo>
                  <a:lnTo>
                    <a:pt x="4814" y="6862"/>
                  </a:lnTo>
                  <a:cubicBezTo>
                    <a:pt x="4424" y="6862"/>
                    <a:pt x="4131" y="6537"/>
                    <a:pt x="4131" y="6179"/>
                  </a:cubicBezTo>
                  <a:cubicBezTo>
                    <a:pt x="4131" y="5789"/>
                    <a:pt x="4424" y="5497"/>
                    <a:pt x="4814" y="5497"/>
                  </a:cubicBezTo>
                  <a:close/>
                  <a:moveTo>
                    <a:pt x="16131" y="8228"/>
                  </a:moveTo>
                  <a:cubicBezTo>
                    <a:pt x="16521" y="8228"/>
                    <a:pt x="16814" y="8553"/>
                    <a:pt x="16814" y="8911"/>
                  </a:cubicBezTo>
                  <a:cubicBezTo>
                    <a:pt x="16814" y="9301"/>
                    <a:pt x="16521" y="9594"/>
                    <a:pt x="16131" y="9594"/>
                  </a:cubicBezTo>
                  <a:lnTo>
                    <a:pt x="7220" y="9594"/>
                  </a:lnTo>
                  <a:cubicBezTo>
                    <a:pt x="6830" y="9594"/>
                    <a:pt x="6537" y="9301"/>
                    <a:pt x="6537" y="8911"/>
                  </a:cubicBezTo>
                  <a:cubicBezTo>
                    <a:pt x="6537" y="8553"/>
                    <a:pt x="6830" y="8228"/>
                    <a:pt x="7220" y="8228"/>
                  </a:cubicBezTo>
                  <a:close/>
                  <a:moveTo>
                    <a:pt x="14765" y="10992"/>
                  </a:moveTo>
                  <a:cubicBezTo>
                    <a:pt x="15155" y="10992"/>
                    <a:pt x="15448" y="11285"/>
                    <a:pt x="15448" y="11675"/>
                  </a:cubicBezTo>
                  <a:cubicBezTo>
                    <a:pt x="15448" y="12033"/>
                    <a:pt x="15155" y="12358"/>
                    <a:pt x="14765" y="12358"/>
                  </a:cubicBezTo>
                  <a:lnTo>
                    <a:pt x="8586" y="12358"/>
                  </a:lnTo>
                  <a:cubicBezTo>
                    <a:pt x="8196" y="12358"/>
                    <a:pt x="7903" y="12033"/>
                    <a:pt x="7903" y="11675"/>
                  </a:cubicBezTo>
                  <a:cubicBezTo>
                    <a:pt x="7903" y="11285"/>
                    <a:pt x="8196" y="10992"/>
                    <a:pt x="8586" y="10992"/>
                  </a:cubicBezTo>
                  <a:close/>
                  <a:moveTo>
                    <a:pt x="4456" y="1"/>
                  </a:moveTo>
                  <a:cubicBezTo>
                    <a:pt x="4098" y="1"/>
                    <a:pt x="3773" y="293"/>
                    <a:pt x="3773" y="684"/>
                  </a:cubicBezTo>
                  <a:cubicBezTo>
                    <a:pt x="3773" y="1074"/>
                    <a:pt x="4098" y="1367"/>
                    <a:pt x="4456" y="1367"/>
                  </a:cubicBezTo>
                  <a:lnTo>
                    <a:pt x="5139" y="1367"/>
                  </a:lnTo>
                  <a:lnTo>
                    <a:pt x="5139" y="2732"/>
                  </a:lnTo>
                  <a:lnTo>
                    <a:pt x="2050" y="2732"/>
                  </a:lnTo>
                  <a:cubicBezTo>
                    <a:pt x="1692" y="2732"/>
                    <a:pt x="1367" y="3058"/>
                    <a:pt x="1367" y="3415"/>
                  </a:cubicBezTo>
                  <a:lnTo>
                    <a:pt x="1367" y="14407"/>
                  </a:lnTo>
                  <a:cubicBezTo>
                    <a:pt x="1367" y="14797"/>
                    <a:pt x="1692" y="15090"/>
                    <a:pt x="2050" y="15090"/>
                  </a:cubicBezTo>
                  <a:lnTo>
                    <a:pt x="5139" y="15090"/>
                  </a:lnTo>
                  <a:lnTo>
                    <a:pt x="5139" y="16488"/>
                  </a:lnTo>
                  <a:lnTo>
                    <a:pt x="684" y="16488"/>
                  </a:lnTo>
                  <a:cubicBezTo>
                    <a:pt x="294" y="16488"/>
                    <a:pt x="1" y="16781"/>
                    <a:pt x="1" y="17171"/>
                  </a:cubicBezTo>
                  <a:cubicBezTo>
                    <a:pt x="1" y="17529"/>
                    <a:pt x="294" y="17854"/>
                    <a:pt x="684" y="17854"/>
                  </a:cubicBezTo>
                  <a:lnTo>
                    <a:pt x="9952" y="17854"/>
                  </a:lnTo>
                  <a:lnTo>
                    <a:pt x="9952" y="16488"/>
                  </a:lnTo>
                  <a:lnTo>
                    <a:pt x="6505" y="16488"/>
                  </a:lnTo>
                  <a:lnTo>
                    <a:pt x="6505" y="15090"/>
                  </a:lnTo>
                  <a:lnTo>
                    <a:pt x="9952" y="15090"/>
                  </a:lnTo>
                  <a:lnTo>
                    <a:pt x="9952" y="16488"/>
                  </a:lnTo>
                  <a:lnTo>
                    <a:pt x="13399" y="16488"/>
                  </a:lnTo>
                  <a:lnTo>
                    <a:pt x="13399" y="15090"/>
                  </a:lnTo>
                  <a:lnTo>
                    <a:pt x="16814" y="15090"/>
                  </a:lnTo>
                  <a:lnTo>
                    <a:pt x="16814" y="16488"/>
                  </a:lnTo>
                  <a:lnTo>
                    <a:pt x="13399" y="16488"/>
                  </a:lnTo>
                  <a:lnTo>
                    <a:pt x="13399" y="17854"/>
                  </a:lnTo>
                  <a:lnTo>
                    <a:pt x="22667" y="17854"/>
                  </a:lnTo>
                  <a:cubicBezTo>
                    <a:pt x="23025" y="17854"/>
                    <a:pt x="23350" y="17529"/>
                    <a:pt x="23350" y="17171"/>
                  </a:cubicBezTo>
                  <a:cubicBezTo>
                    <a:pt x="23350" y="16781"/>
                    <a:pt x="23025" y="16488"/>
                    <a:pt x="22667" y="16488"/>
                  </a:cubicBezTo>
                  <a:lnTo>
                    <a:pt x="18179" y="16488"/>
                  </a:lnTo>
                  <a:lnTo>
                    <a:pt x="18179" y="15090"/>
                  </a:lnTo>
                  <a:lnTo>
                    <a:pt x="21269" y="15090"/>
                  </a:lnTo>
                  <a:cubicBezTo>
                    <a:pt x="21659" y="15090"/>
                    <a:pt x="21952" y="14797"/>
                    <a:pt x="21952" y="14407"/>
                  </a:cubicBezTo>
                  <a:lnTo>
                    <a:pt x="21952" y="3415"/>
                  </a:lnTo>
                  <a:cubicBezTo>
                    <a:pt x="21952" y="3058"/>
                    <a:pt x="21659" y="2732"/>
                    <a:pt x="21269" y="2732"/>
                  </a:cubicBezTo>
                  <a:lnTo>
                    <a:pt x="18179" y="2732"/>
                  </a:lnTo>
                  <a:lnTo>
                    <a:pt x="18179" y="1367"/>
                  </a:lnTo>
                  <a:lnTo>
                    <a:pt x="18895" y="1367"/>
                  </a:lnTo>
                  <a:cubicBezTo>
                    <a:pt x="19253" y="1367"/>
                    <a:pt x="19578" y="1074"/>
                    <a:pt x="19578" y="684"/>
                  </a:cubicBezTo>
                  <a:cubicBezTo>
                    <a:pt x="19578" y="293"/>
                    <a:pt x="19253" y="1"/>
                    <a:pt x="18895" y="1"/>
                  </a:cubicBezTo>
                  <a:lnTo>
                    <a:pt x="16131" y="1"/>
                  </a:lnTo>
                  <a:cubicBezTo>
                    <a:pt x="15740" y="1"/>
                    <a:pt x="15448" y="293"/>
                    <a:pt x="15448" y="684"/>
                  </a:cubicBezTo>
                  <a:cubicBezTo>
                    <a:pt x="15448" y="1074"/>
                    <a:pt x="15740" y="1367"/>
                    <a:pt x="16131" y="1367"/>
                  </a:cubicBezTo>
                  <a:lnTo>
                    <a:pt x="16814" y="1367"/>
                  </a:lnTo>
                  <a:lnTo>
                    <a:pt x="16814" y="2732"/>
                  </a:lnTo>
                  <a:lnTo>
                    <a:pt x="12358" y="2732"/>
                  </a:lnTo>
                  <a:lnTo>
                    <a:pt x="12358" y="1367"/>
                  </a:lnTo>
                  <a:lnTo>
                    <a:pt x="13041" y="1367"/>
                  </a:lnTo>
                  <a:cubicBezTo>
                    <a:pt x="13431" y="1367"/>
                    <a:pt x="13724" y="1074"/>
                    <a:pt x="13724" y="684"/>
                  </a:cubicBezTo>
                  <a:cubicBezTo>
                    <a:pt x="13724" y="293"/>
                    <a:pt x="13431" y="1"/>
                    <a:pt x="13041" y="1"/>
                  </a:cubicBezTo>
                  <a:lnTo>
                    <a:pt x="10310" y="1"/>
                  </a:lnTo>
                  <a:cubicBezTo>
                    <a:pt x="9919" y="1"/>
                    <a:pt x="9627" y="293"/>
                    <a:pt x="9627" y="684"/>
                  </a:cubicBezTo>
                  <a:cubicBezTo>
                    <a:pt x="9627" y="1074"/>
                    <a:pt x="9919" y="1367"/>
                    <a:pt x="10310" y="1367"/>
                  </a:cubicBezTo>
                  <a:lnTo>
                    <a:pt x="10993" y="1367"/>
                  </a:lnTo>
                  <a:lnTo>
                    <a:pt x="10993" y="2732"/>
                  </a:lnTo>
                  <a:lnTo>
                    <a:pt x="6505" y="2732"/>
                  </a:lnTo>
                  <a:lnTo>
                    <a:pt x="6505" y="1367"/>
                  </a:lnTo>
                  <a:lnTo>
                    <a:pt x="7220" y="1367"/>
                  </a:lnTo>
                  <a:cubicBezTo>
                    <a:pt x="7578" y="1367"/>
                    <a:pt x="7903" y="1074"/>
                    <a:pt x="7903" y="684"/>
                  </a:cubicBezTo>
                  <a:cubicBezTo>
                    <a:pt x="7903" y="293"/>
                    <a:pt x="7578" y="1"/>
                    <a:pt x="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9" name="Google Shape;1409;p70"/>
          <p:cNvSpPr/>
          <p:nvPr/>
        </p:nvSpPr>
        <p:spPr>
          <a:xfrm>
            <a:off x="1146422" y="3938135"/>
            <a:ext cx="402343" cy="301731"/>
          </a:xfrm>
          <a:custGeom>
            <a:avLst/>
            <a:gdLst/>
            <a:ahLst/>
            <a:cxnLst/>
            <a:rect l="l" t="t" r="r" b="b"/>
            <a:pathLst>
              <a:path w="31123" h="23513" extrusionOk="0">
                <a:moveTo>
                  <a:pt x="12662" y="4364"/>
                </a:moveTo>
                <a:cubicBezTo>
                  <a:pt x="12820" y="4364"/>
                  <a:pt x="12983" y="4403"/>
                  <a:pt x="13139" y="4488"/>
                </a:cubicBezTo>
                <a:lnTo>
                  <a:pt x="19513" y="8196"/>
                </a:lnTo>
                <a:cubicBezTo>
                  <a:pt x="20163" y="8553"/>
                  <a:pt x="20163" y="9464"/>
                  <a:pt x="19513" y="9822"/>
                </a:cubicBezTo>
                <a:lnTo>
                  <a:pt x="13139" y="13529"/>
                </a:lnTo>
                <a:cubicBezTo>
                  <a:pt x="12983" y="13615"/>
                  <a:pt x="12820" y="13654"/>
                  <a:pt x="12662" y="13654"/>
                </a:cubicBezTo>
                <a:cubicBezTo>
                  <a:pt x="12159" y="13654"/>
                  <a:pt x="11708" y="13260"/>
                  <a:pt x="11708" y="12716"/>
                </a:cubicBezTo>
                <a:lnTo>
                  <a:pt x="11708" y="5301"/>
                </a:lnTo>
                <a:cubicBezTo>
                  <a:pt x="11708" y="4757"/>
                  <a:pt x="12159" y="4364"/>
                  <a:pt x="12662" y="4364"/>
                </a:cubicBezTo>
                <a:close/>
                <a:moveTo>
                  <a:pt x="8944" y="16098"/>
                </a:moveTo>
                <a:cubicBezTo>
                  <a:pt x="9464" y="16098"/>
                  <a:pt x="9887" y="16521"/>
                  <a:pt x="9887" y="17041"/>
                </a:cubicBezTo>
                <a:lnTo>
                  <a:pt x="9887" y="17139"/>
                </a:lnTo>
                <a:lnTo>
                  <a:pt x="25106" y="17139"/>
                </a:lnTo>
                <a:cubicBezTo>
                  <a:pt x="25626" y="17139"/>
                  <a:pt x="26049" y="17561"/>
                  <a:pt x="26049" y="18114"/>
                </a:cubicBezTo>
                <a:cubicBezTo>
                  <a:pt x="26049" y="18634"/>
                  <a:pt x="25626" y="19057"/>
                  <a:pt x="25106" y="19057"/>
                </a:cubicBezTo>
                <a:lnTo>
                  <a:pt x="9887" y="19057"/>
                </a:lnTo>
                <a:lnTo>
                  <a:pt x="9887" y="19155"/>
                </a:lnTo>
                <a:cubicBezTo>
                  <a:pt x="9887" y="19708"/>
                  <a:pt x="9464" y="20130"/>
                  <a:pt x="8944" y="20130"/>
                </a:cubicBezTo>
                <a:cubicBezTo>
                  <a:pt x="8424" y="20130"/>
                  <a:pt x="8001" y="19708"/>
                  <a:pt x="8001" y="19155"/>
                </a:cubicBezTo>
                <a:lnTo>
                  <a:pt x="8001" y="19057"/>
                </a:lnTo>
                <a:lnTo>
                  <a:pt x="6050" y="19057"/>
                </a:lnTo>
                <a:cubicBezTo>
                  <a:pt x="5529" y="19057"/>
                  <a:pt x="5107" y="18634"/>
                  <a:pt x="5107" y="18114"/>
                </a:cubicBezTo>
                <a:cubicBezTo>
                  <a:pt x="5107" y="17561"/>
                  <a:pt x="5529" y="17139"/>
                  <a:pt x="6050" y="17139"/>
                </a:cubicBezTo>
                <a:lnTo>
                  <a:pt x="8001" y="17139"/>
                </a:lnTo>
                <a:lnTo>
                  <a:pt x="8001" y="17041"/>
                </a:lnTo>
                <a:cubicBezTo>
                  <a:pt x="8001" y="16521"/>
                  <a:pt x="8424" y="16098"/>
                  <a:pt x="8944" y="16098"/>
                </a:cubicBezTo>
                <a:close/>
                <a:moveTo>
                  <a:pt x="2863" y="1"/>
                </a:moveTo>
                <a:cubicBezTo>
                  <a:pt x="1302" y="1"/>
                  <a:pt x="1" y="1302"/>
                  <a:pt x="1" y="2862"/>
                </a:cubicBezTo>
                <a:lnTo>
                  <a:pt x="1" y="20651"/>
                </a:lnTo>
                <a:cubicBezTo>
                  <a:pt x="1" y="22244"/>
                  <a:pt x="1302" y="23512"/>
                  <a:pt x="2863" y="23512"/>
                </a:cubicBezTo>
                <a:lnTo>
                  <a:pt x="28293" y="23512"/>
                </a:lnTo>
                <a:cubicBezTo>
                  <a:pt x="29854" y="23512"/>
                  <a:pt x="31122" y="22244"/>
                  <a:pt x="31122" y="20651"/>
                </a:cubicBezTo>
                <a:lnTo>
                  <a:pt x="31122" y="2862"/>
                </a:lnTo>
                <a:cubicBezTo>
                  <a:pt x="31122" y="1302"/>
                  <a:pt x="29854" y="1"/>
                  <a:pt x="28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70"/>
          <p:cNvGrpSpPr/>
          <p:nvPr/>
        </p:nvGrpSpPr>
        <p:grpSpPr>
          <a:xfrm>
            <a:off x="713222" y="573030"/>
            <a:ext cx="393461" cy="393461"/>
            <a:chOff x="11845000" y="1241900"/>
            <a:chExt cx="216950" cy="216950"/>
          </a:xfrm>
        </p:grpSpPr>
        <p:sp>
          <p:nvSpPr>
            <p:cNvPr id="1411" name="Google Shape;1411;p70"/>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412" name="Google Shape;1412;p70"/>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72"/>
          <p:cNvSpPr txBox="1">
            <a:spLocks noGrp="1"/>
          </p:cNvSpPr>
          <p:nvPr>
            <p:ph type="title"/>
          </p:nvPr>
        </p:nvSpPr>
        <p:spPr>
          <a:xfrm>
            <a:off x="4396375" y="1812825"/>
            <a:ext cx="3805800" cy="194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KPI OVERVIEW</a:t>
            </a:r>
            <a:endParaRPr/>
          </a:p>
        </p:txBody>
      </p:sp>
      <p:sp>
        <p:nvSpPr>
          <p:cNvPr id="1438" name="Google Shape;1438;p72"/>
          <p:cNvSpPr txBox="1">
            <a:spLocks noGrp="1"/>
          </p:cNvSpPr>
          <p:nvPr>
            <p:ph type="title" idx="2"/>
          </p:nvPr>
        </p:nvSpPr>
        <p:spPr>
          <a:xfrm>
            <a:off x="7039200" y="788088"/>
            <a:ext cx="1076100" cy="9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439" name="Google Shape;1439;p72"/>
          <p:cNvSpPr txBox="1">
            <a:spLocks noGrp="1"/>
          </p:cNvSpPr>
          <p:nvPr>
            <p:ph type="subTitle" idx="1"/>
          </p:nvPr>
        </p:nvSpPr>
        <p:spPr>
          <a:xfrm>
            <a:off x="4948975" y="3757400"/>
            <a:ext cx="3253200" cy="75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grpSp>
        <p:nvGrpSpPr>
          <p:cNvPr id="1440" name="Google Shape;1440;p72"/>
          <p:cNvGrpSpPr/>
          <p:nvPr/>
        </p:nvGrpSpPr>
        <p:grpSpPr>
          <a:xfrm>
            <a:off x="4572003" y="3907086"/>
            <a:ext cx="454857" cy="454836"/>
            <a:chOff x="11845000" y="1241900"/>
            <a:chExt cx="216950" cy="216950"/>
          </a:xfrm>
        </p:grpSpPr>
        <p:sp>
          <p:nvSpPr>
            <p:cNvPr id="1441" name="Google Shape;1441;p72"/>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442" name="Google Shape;1442;p72"/>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
        <p:nvSpPr>
          <p:cNvPr id="1443" name="Google Shape;1443;p72"/>
          <p:cNvSpPr txBox="1">
            <a:spLocks noGrp="1"/>
          </p:cNvSpPr>
          <p:nvPr>
            <p:ph type="title" idx="3"/>
          </p:nvPr>
        </p:nvSpPr>
        <p:spPr>
          <a:xfrm>
            <a:off x="1229375" y="3963038"/>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73"/>
          <p:cNvSpPr txBox="1">
            <a:spLocks noGrp="1"/>
          </p:cNvSpPr>
          <p:nvPr>
            <p:ph type="subTitle" idx="1"/>
          </p:nvPr>
        </p:nvSpPr>
        <p:spPr>
          <a:xfrm>
            <a:off x="3705600" y="1295975"/>
            <a:ext cx="4403100" cy="4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449" name="Google Shape;1449;p73"/>
          <p:cNvSpPr txBox="1">
            <a:spLocks noGrp="1"/>
          </p:cNvSpPr>
          <p:nvPr>
            <p:ph type="title"/>
          </p:nvPr>
        </p:nvSpPr>
        <p:spPr>
          <a:xfrm>
            <a:off x="3705600" y="668525"/>
            <a:ext cx="4403100" cy="78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1450" name="Google Shape;1450;p73"/>
          <p:cNvSpPr txBox="1">
            <a:spLocks noGrp="1"/>
          </p:cNvSpPr>
          <p:nvPr>
            <p:ph type="subTitle" idx="2"/>
          </p:nvPr>
        </p:nvSpPr>
        <p:spPr>
          <a:xfrm>
            <a:off x="3705600" y="4087275"/>
            <a:ext cx="4403100" cy="4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1451" name="Google Shape;1451;p73"/>
          <p:cNvSpPr txBox="1">
            <a:spLocks noGrp="1"/>
          </p:cNvSpPr>
          <p:nvPr>
            <p:ph type="title" idx="3"/>
          </p:nvPr>
        </p:nvSpPr>
        <p:spPr>
          <a:xfrm>
            <a:off x="3705600" y="3459825"/>
            <a:ext cx="4403100" cy="78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1452" name="Google Shape;1452;p73"/>
          <p:cNvSpPr txBox="1">
            <a:spLocks noGrp="1"/>
          </p:cNvSpPr>
          <p:nvPr>
            <p:ph type="subTitle" idx="4"/>
          </p:nvPr>
        </p:nvSpPr>
        <p:spPr>
          <a:xfrm>
            <a:off x="3705600" y="2691625"/>
            <a:ext cx="4403100" cy="4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1453" name="Google Shape;1453;p73"/>
          <p:cNvSpPr txBox="1">
            <a:spLocks noGrp="1"/>
          </p:cNvSpPr>
          <p:nvPr>
            <p:ph type="title" idx="5"/>
          </p:nvPr>
        </p:nvSpPr>
        <p:spPr>
          <a:xfrm>
            <a:off x="3705600" y="2064175"/>
            <a:ext cx="4403100" cy="78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grpSp>
        <p:nvGrpSpPr>
          <p:cNvPr id="1454" name="Google Shape;1454;p73"/>
          <p:cNvGrpSpPr/>
          <p:nvPr/>
        </p:nvGrpSpPr>
        <p:grpSpPr>
          <a:xfrm>
            <a:off x="2078063" y="776955"/>
            <a:ext cx="1184457" cy="3589595"/>
            <a:chOff x="2078063" y="776955"/>
            <a:chExt cx="1184457" cy="3589595"/>
          </a:xfrm>
        </p:grpSpPr>
        <p:grpSp>
          <p:nvGrpSpPr>
            <p:cNvPr id="1455" name="Google Shape;1455;p73"/>
            <p:cNvGrpSpPr/>
            <p:nvPr/>
          </p:nvGrpSpPr>
          <p:grpSpPr>
            <a:xfrm>
              <a:off x="2078063" y="3931480"/>
              <a:ext cx="1184457" cy="435070"/>
              <a:chOff x="10019200" y="1333725"/>
              <a:chExt cx="381075" cy="139975"/>
            </a:xfrm>
          </p:grpSpPr>
          <p:sp>
            <p:nvSpPr>
              <p:cNvPr id="1456" name="Google Shape;1456;p7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73"/>
            <p:cNvGrpSpPr/>
            <p:nvPr/>
          </p:nvGrpSpPr>
          <p:grpSpPr>
            <a:xfrm>
              <a:off x="2078063" y="776955"/>
              <a:ext cx="1184457" cy="435070"/>
              <a:chOff x="10019200" y="1333725"/>
              <a:chExt cx="381075" cy="139975"/>
            </a:xfrm>
          </p:grpSpPr>
          <p:sp>
            <p:nvSpPr>
              <p:cNvPr id="1460" name="Google Shape;1460;p7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74"/>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1468" name="Google Shape;1468;p74"/>
          <p:cNvSpPr txBox="1"/>
          <p:nvPr/>
        </p:nvSpPr>
        <p:spPr>
          <a:xfrm>
            <a:off x="713225" y="3173275"/>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VENUS</a:t>
            </a:r>
            <a:endParaRPr sz="2100" b="1">
              <a:solidFill>
                <a:schemeClr val="dk1"/>
              </a:solidFill>
              <a:latin typeface="Space Mono"/>
              <a:ea typeface="Space Mono"/>
              <a:cs typeface="Space Mono"/>
              <a:sym typeface="Space Mono"/>
            </a:endParaRPr>
          </a:p>
        </p:txBody>
      </p:sp>
      <p:sp>
        <p:nvSpPr>
          <p:cNvPr id="1469" name="Google Shape;1469;p74"/>
          <p:cNvSpPr txBox="1"/>
          <p:nvPr/>
        </p:nvSpPr>
        <p:spPr>
          <a:xfrm>
            <a:off x="713235" y="3451128"/>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470" name="Google Shape;1470;p74"/>
          <p:cNvSpPr txBox="1"/>
          <p:nvPr/>
        </p:nvSpPr>
        <p:spPr>
          <a:xfrm>
            <a:off x="6565325" y="3173275"/>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NEPTUNE</a:t>
            </a:r>
            <a:endParaRPr sz="2100" b="1">
              <a:solidFill>
                <a:schemeClr val="dk1"/>
              </a:solidFill>
              <a:latin typeface="Space Mono"/>
              <a:ea typeface="Space Mono"/>
              <a:cs typeface="Space Mono"/>
              <a:sym typeface="Space Mono"/>
            </a:endParaRPr>
          </a:p>
        </p:txBody>
      </p:sp>
      <p:sp>
        <p:nvSpPr>
          <p:cNvPr id="1471" name="Google Shape;1471;p74"/>
          <p:cNvSpPr txBox="1"/>
          <p:nvPr/>
        </p:nvSpPr>
        <p:spPr>
          <a:xfrm>
            <a:off x="6565335" y="3451128"/>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Neptune is very far away from us</a:t>
            </a:r>
            <a:endParaRPr>
              <a:solidFill>
                <a:schemeClr val="dk1"/>
              </a:solidFill>
              <a:latin typeface="Manrope"/>
              <a:ea typeface="Manrope"/>
              <a:cs typeface="Manrope"/>
              <a:sym typeface="Manrope"/>
            </a:endParaRPr>
          </a:p>
        </p:txBody>
      </p:sp>
      <p:sp>
        <p:nvSpPr>
          <p:cNvPr id="1472" name="Google Shape;1472;p74"/>
          <p:cNvSpPr txBox="1"/>
          <p:nvPr/>
        </p:nvSpPr>
        <p:spPr>
          <a:xfrm>
            <a:off x="4614625" y="3173275"/>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MARS</a:t>
            </a:r>
            <a:endParaRPr sz="2100" b="1">
              <a:solidFill>
                <a:schemeClr val="dk1"/>
              </a:solidFill>
              <a:latin typeface="Space Mono"/>
              <a:ea typeface="Space Mono"/>
              <a:cs typeface="Space Mono"/>
              <a:sym typeface="Space Mono"/>
            </a:endParaRPr>
          </a:p>
        </p:txBody>
      </p:sp>
      <p:sp>
        <p:nvSpPr>
          <p:cNvPr id="1473" name="Google Shape;1473;p74"/>
          <p:cNvSpPr txBox="1"/>
          <p:nvPr/>
        </p:nvSpPr>
        <p:spPr>
          <a:xfrm>
            <a:off x="4614635" y="3451128"/>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 cold place</a:t>
            </a:r>
            <a:endParaRPr>
              <a:solidFill>
                <a:schemeClr val="dk1"/>
              </a:solidFill>
              <a:latin typeface="Manrope"/>
              <a:ea typeface="Manrope"/>
              <a:cs typeface="Manrope"/>
              <a:sym typeface="Manrope"/>
            </a:endParaRPr>
          </a:p>
        </p:txBody>
      </p:sp>
      <p:sp>
        <p:nvSpPr>
          <p:cNvPr id="1474" name="Google Shape;1474;p74"/>
          <p:cNvSpPr txBox="1"/>
          <p:nvPr/>
        </p:nvSpPr>
        <p:spPr>
          <a:xfrm>
            <a:off x="2663925" y="3173275"/>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MERCURY</a:t>
            </a:r>
            <a:endParaRPr sz="2100" b="1">
              <a:solidFill>
                <a:schemeClr val="dk1"/>
              </a:solidFill>
              <a:latin typeface="Space Mono"/>
              <a:ea typeface="Space Mono"/>
              <a:cs typeface="Space Mono"/>
              <a:sym typeface="Space Mono"/>
            </a:endParaRPr>
          </a:p>
        </p:txBody>
      </p:sp>
      <p:sp>
        <p:nvSpPr>
          <p:cNvPr id="1475" name="Google Shape;1475;p74"/>
          <p:cNvSpPr txBox="1"/>
          <p:nvPr/>
        </p:nvSpPr>
        <p:spPr>
          <a:xfrm>
            <a:off x="2663935" y="3451128"/>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It’s the closest planet to the Sun</a:t>
            </a:r>
            <a:endParaRPr>
              <a:solidFill>
                <a:schemeClr val="dk1"/>
              </a:solidFill>
              <a:latin typeface="Manrope"/>
              <a:ea typeface="Manrope"/>
              <a:cs typeface="Manrope"/>
              <a:sym typeface="Manrope"/>
            </a:endParaRPr>
          </a:p>
        </p:txBody>
      </p:sp>
      <p:sp>
        <p:nvSpPr>
          <p:cNvPr id="1476" name="Google Shape;1476;p74"/>
          <p:cNvSpPr/>
          <p:nvPr/>
        </p:nvSpPr>
        <p:spPr>
          <a:xfrm>
            <a:off x="1294775" y="23126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4"/>
          <p:cNvSpPr/>
          <p:nvPr/>
        </p:nvSpPr>
        <p:spPr>
          <a:xfrm>
            <a:off x="7146875" y="23126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4"/>
          <p:cNvSpPr/>
          <p:nvPr/>
        </p:nvSpPr>
        <p:spPr>
          <a:xfrm>
            <a:off x="5196175" y="23126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3245475" y="23126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txBox="1"/>
          <p:nvPr/>
        </p:nvSpPr>
        <p:spPr>
          <a:xfrm>
            <a:off x="713225" y="1867738"/>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2019</a:t>
            </a:r>
            <a:endParaRPr sz="2100" b="1">
              <a:solidFill>
                <a:schemeClr val="dk1"/>
              </a:solidFill>
              <a:latin typeface="Space Mono"/>
              <a:ea typeface="Space Mono"/>
              <a:cs typeface="Space Mono"/>
              <a:sym typeface="Space Mono"/>
            </a:endParaRPr>
          </a:p>
        </p:txBody>
      </p:sp>
      <p:sp>
        <p:nvSpPr>
          <p:cNvPr id="1481" name="Google Shape;1481;p74"/>
          <p:cNvSpPr txBox="1"/>
          <p:nvPr/>
        </p:nvSpPr>
        <p:spPr>
          <a:xfrm>
            <a:off x="6565325" y="1867738"/>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2022</a:t>
            </a:r>
            <a:endParaRPr sz="2100" b="1">
              <a:solidFill>
                <a:schemeClr val="dk1"/>
              </a:solidFill>
              <a:latin typeface="Space Mono"/>
              <a:ea typeface="Space Mono"/>
              <a:cs typeface="Space Mono"/>
              <a:sym typeface="Space Mono"/>
            </a:endParaRPr>
          </a:p>
        </p:txBody>
      </p:sp>
      <p:sp>
        <p:nvSpPr>
          <p:cNvPr id="1482" name="Google Shape;1482;p74"/>
          <p:cNvSpPr txBox="1"/>
          <p:nvPr/>
        </p:nvSpPr>
        <p:spPr>
          <a:xfrm>
            <a:off x="4614625" y="1867738"/>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2021</a:t>
            </a:r>
            <a:endParaRPr sz="2100" b="1">
              <a:solidFill>
                <a:schemeClr val="dk1"/>
              </a:solidFill>
              <a:latin typeface="Space Mono"/>
              <a:ea typeface="Space Mono"/>
              <a:cs typeface="Space Mono"/>
              <a:sym typeface="Space Mono"/>
            </a:endParaRPr>
          </a:p>
        </p:txBody>
      </p:sp>
      <p:sp>
        <p:nvSpPr>
          <p:cNvPr id="1483" name="Google Shape;1483;p74"/>
          <p:cNvSpPr txBox="1"/>
          <p:nvPr/>
        </p:nvSpPr>
        <p:spPr>
          <a:xfrm>
            <a:off x="2663925" y="1867738"/>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2020</a:t>
            </a:r>
            <a:endParaRPr sz="2100" b="1">
              <a:solidFill>
                <a:schemeClr val="dk1"/>
              </a:solidFill>
              <a:latin typeface="Space Mono"/>
              <a:ea typeface="Space Mono"/>
              <a:cs typeface="Space Mono"/>
              <a:sym typeface="Space Mono"/>
            </a:endParaRPr>
          </a:p>
        </p:txBody>
      </p:sp>
      <p:cxnSp>
        <p:nvCxnSpPr>
          <p:cNvPr id="1484" name="Google Shape;1484;p74"/>
          <p:cNvCxnSpPr>
            <a:stCxn id="1476" idx="3"/>
            <a:endCxn id="1479" idx="1"/>
          </p:cNvCxnSpPr>
          <p:nvPr/>
        </p:nvCxnSpPr>
        <p:spPr>
          <a:xfrm>
            <a:off x="1997075" y="2663750"/>
            <a:ext cx="1248300" cy="0"/>
          </a:xfrm>
          <a:prstGeom prst="straightConnector1">
            <a:avLst/>
          </a:prstGeom>
          <a:noFill/>
          <a:ln w="28575" cap="flat" cmpd="sng">
            <a:solidFill>
              <a:schemeClr val="dk1"/>
            </a:solidFill>
            <a:prstDash val="solid"/>
            <a:round/>
            <a:headEnd type="none" w="med" len="med"/>
            <a:tailEnd type="none" w="med" len="med"/>
          </a:ln>
        </p:spPr>
      </p:cxnSp>
      <p:cxnSp>
        <p:nvCxnSpPr>
          <p:cNvPr id="1485" name="Google Shape;1485;p74"/>
          <p:cNvCxnSpPr>
            <a:endCxn id="1478" idx="1"/>
          </p:cNvCxnSpPr>
          <p:nvPr/>
        </p:nvCxnSpPr>
        <p:spPr>
          <a:xfrm>
            <a:off x="3947875" y="2663750"/>
            <a:ext cx="1248300" cy="0"/>
          </a:xfrm>
          <a:prstGeom prst="straightConnector1">
            <a:avLst/>
          </a:prstGeom>
          <a:noFill/>
          <a:ln w="28575" cap="flat" cmpd="sng">
            <a:solidFill>
              <a:schemeClr val="dk1"/>
            </a:solidFill>
            <a:prstDash val="solid"/>
            <a:round/>
            <a:headEnd type="none" w="med" len="med"/>
            <a:tailEnd type="none" w="med" len="med"/>
          </a:ln>
        </p:spPr>
      </p:cxnSp>
      <p:cxnSp>
        <p:nvCxnSpPr>
          <p:cNvPr id="1486" name="Google Shape;1486;p74"/>
          <p:cNvCxnSpPr>
            <a:stCxn id="1478" idx="3"/>
            <a:endCxn id="1477" idx="1"/>
          </p:cNvCxnSpPr>
          <p:nvPr/>
        </p:nvCxnSpPr>
        <p:spPr>
          <a:xfrm>
            <a:off x="5898475" y="2663750"/>
            <a:ext cx="1248300" cy="0"/>
          </a:xfrm>
          <a:prstGeom prst="straightConnector1">
            <a:avLst/>
          </a:prstGeom>
          <a:noFill/>
          <a:ln w="28575" cap="flat" cmpd="sng">
            <a:solidFill>
              <a:schemeClr val="dk1"/>
            </a:solidFill>
            <a:prstDash val="solid"/>
            <a:round/>
            <a:headEnd type="none" w="med" len="med"/>
            <a:tailEnd type="none" w="med" len="med"/>
          </a:ln>
        </p:spPr>
      </p:cxnSp>
      <p:grpSp>
        <p:nvGrpSpPr>
          <p:cNvPr id="1487" name="Google Shape;1487;p74"/>
          <p:cNvGrpSpPr/>
          <p:nvPr/>
        </p:nvGrpSpPr>
        <p:grpSpPr>
          <a:xfrm>
            <a:off x="7296772" y="2462578"/>
            <a:ext cx="402324" cy="402344"/>
            <a:chOff x="10976200" y="1949600"/>
            <a:chExt cx="429100" cy="429625"/>
          </a:xfrm>
        </p:grpSpPr>
        <p:sp>
          <p:nvSpPr>
            <p:cNvPr id="1488" name="Google Shape;1488;p74"/>
            <p:cNvSpPr/>
            <p:nvPr/>
          </p:nvSpPr>
          <p:spPr>
            <a:xfrm>
              <a:off x="11149850" y="2258375"/>
              <a:ext cx="28250" cy="120850"/>
            </a:xfrm>
            <a:custGeom>
              <a:avLst/>
              <a:gdLst/>
              <a:ahLst/>
              <a:cxnLst/>
              <a:rect l="l" t="t" r="r" b="b"/>
              <a:pathLst>
                <a:path w="1130" h="4834" extrusionOk="0">
                  <a:moveTo>
                    <a:pt x="1" y="0"/>
                  </a:moveTo>
                  <a:lnTo>
                    <a:pt x="1" y="4833"/>
                  </a:lnTo>
                  <a:lnTo>
                    <a:pt x="1129" y="4833"/>
                  </a:lnTo>
                  <a:lnTo>
                    <a:pt x="1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11203400" y="2258375"/>
              <a:ext cx="28975" cy="120850"/>
            </a:xfrm>
            <a:custGeom>
              <a:avLst/>
              <a:gdLst/>
              <a:ahLst/>
              <a:cxnLst/>
              <a:rect l="l" t="t" r="r" b="b"/>
              <a:pathLst>
                <a:path w="1159" h="4834" extrusionOk="0">
                  <a:moveTo>
                    <a:pt x="0" y="0"/>
                  </a:moveTo>
                  <a:lnTo>
                    <a:pt x="0" y="4833"/>
                  </a:lnTo>
                  <a:lnTo>
                    <a:pt x="1158" y="4833"/>
                  </a:lnTo>
                  <a:lnTo>
                    <a:pt x="1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11070975" y="2204100"/>
              <a:ext cx="240250" cy="175125"/>
            </a:xfrm>
            <a:custGeom>
              <a:avLst/>
              <a:gdLst/>
              <a:ahLst/>
              <a:cxnLst/>
              <a:rect l="l" t="t" r="r" b="b"/>
              <a:pathLst>
                <a:path w="9610" h="7005" extrusionOk="0">
                  <a:moveTo>
                    <a:pt x="1" y="0"/>
                  </a:moveTo>
                  <a:lnTo>
                    <a:pt x="1" y="7004"/>
                  </a:lnTo>
                  <a:lnTo>
                    <a:pt x="2143" y="7004"/>
                  </a:lnTo>
                  <a:lnTo>
                    <a:pt x="2143" y="1650"/>
                  </a:lnTo>
                  <a:cubicBezTo>
                    <a:pt x="2143" y="1390"/>
                    <a:pt x="2374" y="1158"/>
                    <a:pt x="2635" y="1158"/>
                  </a:cubicBezTo>
                  <a:lnTo>
                    <a:pt x="6947" y="1158"/>
                  </a:lnTo>
                  <a:cubicBezTo>
                    <a:pt x="7237" y="1158"/>
                    <a:pt x="7468" y="1390"/>
                    <a:pt x="7468" y="1650"/>
                  </a:cubicBezTo>
                  <a:lnTo>
                    <a:pt x="7468" y="7004"/>
                  </a:lnTo>
                  <a:lnTo>
                    <a:pt x="9610" y="7004"/>
                  </a:lnTo>
                  <a:lnTo>
                    <a:pt x="9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10976925" y="1949600"/>
              <a:ext cx="428375" cy="229200"/>
            </a:xfrm>
            <a:custGeom>
              <a:avLst/>
              <a:gdLst/>
              <a:ahLst/>
              <a:cxnLst/>
              <a:rect l="l" t="t" r="r" b="b"/>
              <a:pathLst>
                <a:path w="17135" h="9168" extrusionOk="0">
                  <a:moveTo>
                    <a:pt x="12301" y="2453"/>
                  </a:moveTo>
                  <a:lnTo>
                    <a:pt x="12677" y="3813"/>
                  </a:lnTo>
                  <a:lnTo>
                    <a:pt x="12040" y="3813"/>
                  </a:lnTo>
                  <a:lnTo>
                    <a:pt x="12301" y="2453"/>
                  </a:lnTo>
                  <a:close/>
                  <a:moveTo>
                    <a:pt x="14530" y="2453"/>
                  </a:moveTo>
                  <a:lnTo>
                    <a:pt x="14790" y="3813"/>
                  </a:lnTo>
                  <a:lnTo>
                    <a:pt x="14153" y="3813"/>
                  </a:lnTo>
                  <a:lnTo>
                    <a:pt x="14530" y="2453"/>
                  </a:lnTo>
                  <a:close/>
                  <a:moveTo>
                    <a:pt x="7368" y="1"/>
                  </a:moveTo>
                  <a:cubicBezTo>
                    <a:pt x="7273" y="1"/>
                    <a:pt x="7176" y="26"/>
                    <a:pt x="7091" y="79"/>
                  </a:cubicBezTo>
                  <a:cubicBezTo>
                    <a:pt x="6860" y="224"/>
                    <a:pt x="6773" y="543"/>
                    <a:pt x="6947" y="774"/>
                  </a:cubicBezTo>
                  <a:lnTo>
                    <a:pt x="8075" y="2511"/>
                  </a:lnTo>
                  <a:lnTo>
                    <a:pt x="8075" y="3784"/>
                  </a:lnTo>
                  <a:lnTo>
                    <a:pt x="5615" y="3784"/>
                  </a:lnTo>
                  <a:cubicBezTo>
                    <a:pt x="5847" y="3408"/>
                    <a:pt x="5963" y="2945"/>
                    <a:pt x="5963" y="2395"/>
                  </a:cubicBezTo>
                  <a:cubicBezTo>
                    <a:pt x="5963" y="2134"/>
                    <a:pt x="5760" y="1903"/>
                    <a:pt x="5471" y="1903"/>
                  </a:cubicBezTo>
                  <a:lnTo>
                    <a:pt x="4342" y="1903"/>
                  </a:lnTo>
                  <a:cubicBezTo>
                    <a:pt x="4081" y="1903"/>
                    <a:pt x="3850" y="2134"/>
                    <a:pt x="3850" y="2395"/>
                  </a:cubicBezTo>
                  <a:cubicBezTo>
                    <a:pt x="3850" y="2684"/>
                    <a:pt x="4081" y="2916"/>
                    <a:pt x="4342" y="2916"/>
                  </a:cubicBezTo>
                  <a:lnTo>
                    <a:pt x="4892" y="2916"/>
                  </a:lnTo>
                  <a:cubicBezTo>
                    <a:pt x="4738" y="3519"/>
                    <a:pt x="4309" y="3779"/>
                    <a:pt x="3855" y="3779"/>
                  </a:cubicBezTo>
                  <a:cubicBezTo>
                    <a:pt x="3198" y="3779"/>
                    <a:pt x="2489" y="3234"/>
                    <a:pt x="2489" y="2395"/>
                  </a:cubicBezTo>
                  <a:cubicBezTo>
                    <a:pt x="2489" y="1588"/>
                    <a:pt x="3159" y="1031"/>
                    <a:pt x="3870" y="1031"/>
                  </a:cubicBezTo>
                  <a:cubicBezTo>
                    <a:pt x="4128" y="1031"/>
                    <a:pt x="4392" y="1104"/>
                    <a:pt x="4631" y="1266"/>
                  </a:cubicBezTo>
                  <a:cubicBezTo>
                    <a:pt x="4716" y="1319"/>
                    <a:pt x="4813" y="1345"/>
                    <a:pt x="4908" y="1345"/>
                  </a:cubicBezTo>
                  <a:cubicBezTo>
                    <a:pt x="5073" y="1345"/>
                    <a:pt x="5234" y="1268"/>
                    <a:pt x="5326" y="1121"/>
                  </a:cubicBezTo>
                  <a:cubicBezTo>
                    <a:pt x="5471" y="890"/>
                    <a:pt x="5413" y="571"/>
                    <a:pt x="5181" y="427"/>
                  </a:cubicBezTo>
                  <a:cubicBezTo>
                    <a:pt x="4774" y="151"/>
                    <a:pt x="4323" y="25"/>
                    <a:pt x="3879" y="25"/>
                  </a:cubicBezTo>
                  <a:cubicBezTo>
                    <a:pt x="2649" y="25"/>
                    <a:pt x="1476" y="991"/>
                    <a:pt x="1476" y="2395"/>
                  </a:cubicBezTo>
                  <a:cubicBezTo>
                    <a:pt x="1476" y="2916"/>
                    <a:pt x="1650" y="3408"/>
                    <a:pt x="1940" y="3784"/>
                  </a:cubicBezTo>
                  <a:lnTo>
                    <a:pt x="492" y="3784"/>
                  </a:lnTo>
                  <a:cubicBezTo>
                    <a:pt x="232" y="3784"/>
                    <a:pt x="0" y="4016"/>
                    <a:pt x="0" y="4305"/>
                  </a:cubicBezTo>
                  <a:cubicBezTo>
                    <a:pt x="0" y="4566"/>
                    <a:pt x="232" y="4797"/>
                    <a:pt x="492" y="4797"/>
                  </a:cubicBezTo>
                  <a:lnTo>
                    <a:pt x="3763" y="4797"/>
                  </a:lnTo>
                  <a:lnTo>
                    <a:pt x="3763" y="9167"/>
                  </a:lnTo>
                  <a:lnTo>
                    <a:pt x="6455" y="9167"/>
                  </a:lnTo>
                  <a:lnTo>
                    <a:pt x="6455" y="4797"/>
                  </a:lnTo>
                  <a:lnTo>
                    <a:pt x="7468" y="4797"/>
                  </a:lnTo>
                  <a:lnTo>
                    <a:pt x="7468" y="9167"/>
                  </a:lnTo>
                  <a:lnTo>
                    <a:pt x="9696" y="9167"/>
                  </a:lnTo>
                  <a:lnTo>
                    <a:pt x="9696" y="4797"/>
                  </a:lnTo>
                  <a:lnTo>
                    <a:pt x="10680" y="4797"/>
                  </a:lnTo>
                  <a:lnTo>
                    <a:pt x="10680" y="9167"/>
                  </a:lnTo>
                  <a:lnTo>
                    <a:pt x="13372" y="9167"/>
                  </a:lnTo>
                  <a:lnTo>
                    <a:pt x="13372" y="4797"/>
                  </a:lnTo>
                  <a:lnTo>
                    <a:pt x="16642" y="4797"/>
                  </a:lnTo>
                  <a:cubicBezTo>
                    <a:pt x="16903" y="4797"/>
                    <a:pt x="17134" y="4594"/>
                    <a:pt x="17134" y="4305"/>
                  </a:cubicBezTo>
                  <a:cubicBezTo>
                    <a:pt x="17134" y="4016"/>
                    <a:pt x="16932" y="3813"/>
                    <a:pt x="16642" y="3813"/>
                  </a:cubicBezTo>
                  <a:lnTo>
                    <a:pt x="15832" y="3813"/>
                  </a:lnTo>
                  <a:cubicBezTo>
                    <a:pt x="15206" y="542"/>
                    <a:pt x="15195" y="514"/>
                    <a:pt x="15195" y="514"/>
                  </a:cubicBezTo>
                  <a:cubicBezTo>
                    <a:pt x="15195" y="514"/>
                    <a:pt x="15195" y="514"/>
                    <a:pt x="15195" y="514"/>
                  </a:cubicBezTo>
                  <a:cubicBezTo>
                    <a:pt x="15134" y="194"/>
                    <a:pt x="14874" y="35"/>
                    <a:pt x="14616" y="35"/>
                  </a:cubicBezTo>
                  <a:cubicBezTo>
                    <a:pt x="14382" y="35"/>
                    <a:pt x="14149" y="166"/>
                    <a:pt x="14066" y="427"/>
                  </a:cubicBezTo>
                  <a:cubicBezTo>
                    <a:pt x="14038" y="456"/>
                    <a:pt x="14066" y="340"/>
                    <a:pt x="13401" y="2684"/>
                  </a:cubicBezTo>
                  <a:cubicBezTo>
                    <a:pt x="12735" y="369"/>
                    <a:pt x="12764" y="456"/>
                    <a:pt x="12735" y="427"/>
                  </a:cubicBezTo>
                  <a:cubicBezTo>
                    <a:pt x="12654" y="155"/>
                    <a:pt x="12425" y="24"/>
                    <a:pt x="12194" y="24"/>
                  </a:cubicBezTo>
                  <a:cubicBezTo>
                    <a:pt x="11933" y="24"/>
                    <a:pt x="11668" y="191"/>
                    <a:pt x="11606" y="514"/>
                  </a:cubicBezTo>
                  <a:cubicBezTo>
                    <a:pt x="11606" y="514"/>
                    <a:pt x="11606" y="514"/>
                    <a:pt x="11606" y="514"/>
                  </a:cubicBezTo>
                  <a:lnTo>
                    <a:pt x="11606" y="514"/>
                  </a:lnTo>
                  <a:cubicBezTo>
                    <a:pt x="11608" y="514"/>
                    <a:pt x="11615" y="568"/>
                    <a:pt x="11027" y="3784"/>
                  </a:cubicBezTo>
                  <a:lnTo>
                    <a:pt x="9088" y="3784"/>
                  </a:lnTo>
                  <a:lnTo>
                    <a:pt x="9088" y="2511"/>
                  </a:lnTo>
                  <a:lnTo>
                    <a:pt x="10188" y="803"/>
                  </a:lnTo>
                  <a:cubicBezTo>
                    <a:pt x="10362" y="543"/>
                    <a:pt x="10275" y="253"/>
                    <a:pt x="10043" y="79"/>
                  </a:cubicBezTo>
                  <a:cubicBezTo>
                    <a:pt x="9961" y="28"/>
                    <a:pt x="9867" y="2"/>
                    <a:pt x="9774" y="2"/>
                  </a:cubicBezTo>
                  <a:cubicBezTo>
                    <a:pt x="9607" y="2"/>
                    <a:pt x="9442" y="86"/>
                    <a:pt x="9349" y="253"/>
                  </a:cubicBezTo>
                  <a:lnTo>
                    <a:pt x="8567" y="1440"/>
                  </a:lnTo>
                  <a:lnTo>
                    <a:pt x="7786" y="224"/>
                  </a:lnTo>
                  <a:cubicBezTo>
                    <a:pt x="7694" y="78"/>
                    <a:pt x="7533" y="1"/>
                    <a:pt x="7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11336525" y="2145500"/>
              <a:ext cx="68775" cy="67300"/>
            </a:xfrm>
            <a:custGeom>
              <a:avLst/>
              <a:gdLst/>
              <a:ahLst/>
              <a:cxnLst/>
              <a:rect l="l" t="t" r="r" b="b"/>
              <a:pathLst>
                <a:path w="2751" h="2692" extrusionOk="0">
                  <a:moveTo>
                    <a:pt x="1" y="0"/>
                  </a:moveTo>
                  <a:lnTo>
                    <a:pt x="1" y="2692"/>
                  </a:lnTo>
                  <a:lnTo>
                    <a:pt x="2750" y="2692"/>
                  </a:lnTo>
                  <a:lnTo>
                    <a:pt x="2750" y="492"/>
                  </a:lnTo>
                  <a:cubicBezTo>
                    <a:pt x="2750" y="232"/>
                    <a:pt x="2519" y="0"/>
                    <a:pt x="2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4"/>
            <p:cNvSpPr/>
            <p:nvPr/>
          </p:nvSpPr>
          <p:spPr>
            <a:xfrm>
              <a:off x="11336525" y="2238100"/>
              <a:ext cx="68775" cy="48500"/>
            </a:xfrm>
            <a:custGeom>
              <a:avLst/>
              <a:gdLst/>
              <a:ahLst/>
              <a:cxnLst/>
              <a:rect l="l" t="t" r="r" b="b"/>
              <a:pathLst>
                <a:path w="2751" h="1940" extrusionOk="0">
                  <a:moveTo>
                    <a:pt x="1" y="1"/>
                  </a:moveTo>
                  <a:lnTo>
                    <a:pt x="1" y="1940"/>
                  </a:lnTo>
                  <a:lnTo>
                    <a:pt x="2750" y="1940"/>
                  </a:ln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4"/>
            <p:cNvSpPr/>
            <p:nvPr/>
          </p:nvSpPr>
          <p:spPr>
            <a:xfrm>
              <a:off x="11336525" y="2311900"/>
              <a:ext cx="68775" cy="67325"/>
            </a:xfrm>
            <a:custGeom>
              <a:avLst/>
              <a:gdLst/>
              <a:ahLst/>
              <a:cxnLst/>
              <a:rect l="l" t="t" r="r" b="b"/>
              <a:pathLst>
                <a:path w="2751" h="2693" extrusionOk="0">
                  <a:moveTo>
                    <a:pt x="1" y="1"/>
                  </a:moveTo>
                  <a:lnTo>
                    <a:pt x="1" y="2692"/>
                  </a:lnTo>
                  <a:lnTo>
                    <a:pt x="2258" y="2692"/>
                  </a:lnTo>
                  <a:cubicBezTo>
                    <a:pt x="2519" y="2692"/>
                    <a:pt x="2750" y="2461"/>
                    <a:pt x="2750" y="2200"/>
                  </a:cubicBez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10976925" y="2145500"/>
              <a:ext cx="68750" cy="67300"/>
            </a:xfrm>
            <a:custGeom>
              <a:avLst/>
              <a:gdLst/>
              <a:ahLst/>
              <a:cxnLst/>
              <a:rect l="l" t="t" r="r" b="b"/>
              <a:pathLst>
                <a:path w="2750" h="2692" extrusionOk="0">
                  <a:moveTo>
                    <a:pt x="492" y="0"/>
                  </a:moveTo>
                  <a:cubicBezTo>
                    <a:pt x="203" y="0"/>
                    <a:pt x="0" y="232"/>
                    <a:pt x="0" y="492"/>
                  </a:cubicBezTo>
                  <a:lnTo>
                    <a:pt x="0" y="2692"/>
                  </a:lnTo>
                  <a:lnTo>
                    <a:pt x="2750" y="2692"/>
                  </a:lnTo>
                  <a:lnTo>
                    <a:pt x="2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10976200" y="2238100"/>
              <a:ext cx="69475" cy="48500"/>
            </a:xfrm>
            <a:custGeom>
              <a:avLst/>
              <a:gdLst/>
              <a:ahLst/>
              <a:cxnLst/>
              <a:rect l="l" t="t" r="r" b="b"/>
              <a:pathLst>
                <a:path w="2779" h="1940" extrusionOk="0">
                  <a:moveTo>
                    <a:pt x="0" y="1"/>
                  </a:moveTo>
                  <a:lnTo>
                    <a:pt x="0" y="1940"/>
                  </a:lnTo>
                  <a:lnTo>
                    <a:pt x="2779" y="1940"/>
                  </a:lnTo>
                  <a:lnTo>
                    <a:pt x="27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10976200" y="2311900"/>
              <a:ext cx="69475" cy="67325"/>
            </a:xfrm>
            <a:custGeom>
              <a:avLst/>
              <a:gdLst/>
              <a:ahLst/>
              <a:cxnLst/>
              <a:rect l="l" t="t" r="r" b="b"/>
              <a:pathLst>
                <a:path w="2779" h="2693" extrusionOk="0">
                  <a:moveTo>
                    <a:pt x="0" y="1"/>
                  </a:moveTo>
                  <a:lnTo>
                    <a:pt x="0" y="2200"/>
                  </a:lnTo>
                  <a:lnTo>
                    <a:pt x="29" y="2200"/>
                  </a:lnTo>
                  <a:cubicBezTo>
                    <a:pt x="29" y="2461"/>
                    <a:pt x="232" y="2692"/>
                    <a:pt x="521" y="2692"/>
                  </a:cubicBezTo>
                  <a:lnTo>
                    <a:pt x="2779" y="2692"/>
                  </a:lnTo>
                  <a:lnTo>
                    <a:pt x="27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4"/>
          <p:cNvGrpSpPr/>
          <p:nvPr/>
        </p:nvGrpSpPr>
        <p:grpSpPr>
          <a:xfrm>
            <a:off x="1444767" y="2462578"/>
            <a:ext cx="402316" cy="402344"/>
            <a:chOff x="14896475" y="1943625"/>
            <a:chExt cx="429825" cy="429075"/>
          </a:xfrm>
        </p:grpSpPr>
        <p:sp>
          <p:nvSpPr>
            <p:cNvPr id="1499" name="Google Shape;1499;p74"/>
            <p:cNvSpPr/>
            <p:nvPr/>
          </p:nvSpPr>
          <p:spPr>
            <a:xfrm>
              <a:off x="14896475" y="2118725"/>
              <a:ext cx="375550" cy="253975"/>
            </a:xfrm>
            <a:custGeom>
              <a:avLst/>
              <a:gdLst/>
              <a:ahLst/>
              <a:cxnLst/>
              <a:rect l="l" t="t" r="r" b="b"/>
              <a:pathLst>
                <a:path w="15022" h="10159" extrusionOk="0">
                  <a:moveTo>
                    <a:pt x="11548" y="2142"/>
                  </a:moveTo>
                  <a:cubicBezTo>
                    <a:pt x="11838" y="2142"/>
                    <a:pt x="12069" y="2373"/>
                    <a:pt x="12069" y="2663"/>
                  </a:cubicBezTo>
                  <a:lnTo>
                    <a:pt x="12069" y="5355"/>
                  </a:lnTo>
                  <a:cubicBezTo>
                    <a:pt x="12069" y="5615"/>
                    <a:pt x="11838" y="5847"/>
                    <a:pt x="11548" y="5847"/>
                  </a:cubicBezTo>
                  <a:lnTo>
                    <a:pt x="9407" y="5847"/>
                  </a:lnTo>
                  <a:cubicBezTo>
                    <a:pt x="9117" y="5847"/>
                    <a:pt x="8886" y="5615"/>
                    <a:pt x="8886" y="5355"/>
                  </a:cubicBezTo>
                  <a:lnTo>
                    <a:pt x="8886" y="4515"/>
                  </a:lnTo>
                  <a:lnTo>
                    <a:pt x="6136" y="4515"/>
                  </a:lnTo>
                  <a:lnTo>
                    <a:pt x="6136" y="5355"/>
                  </a:lnTo>
                  <a:cubicBezTo>
                    <a:pt x="6136" y="5615"/>
                    <a:pt x="5905" y="5847"/>
                    <a:pt x="5615" y="5847"/>
                  </a:cubicBezTo>
                  <a:lnTo>
                    <a:pt x="3473" y="5847"/>
                  </a:lnTo>
                  <a:cubicBezTo>
                    <a:pt x="3184" y="5847"/>
                    <a:pt x="2952" y="5615"/>
                    <a:pt x="2952" y="5355"/>
                  </a:cubicBezTo>
                  <a:lnTo>
                    <a:pt x="2952" y="2663"/>
                  </a:lnTo>
                  <a:cubicBezTo>
                    <a:pt x="2952" y="2373"/>
                    <a:pt x="3184" y="2142"/>
                    <a:pt x="3473" y="2142"/>
                  </a:cubicBezTo>
                  <a:lnTo>
                    <a:pt x="5615" y="2142"/>
                  </a:lnTo>
                  <a:cubicBezTo>
                    <a:pt x="5905" y="2142"/>
                    <a:pt x="6136" y="2373"/>
                    <a:pt x="6136" y="2663"/>
                  </a:cubicBezTo>
                  <a:lnTo>
                    <a:pt x="6136" y="3502"/>
                  </a:lnTo>
                  <a:lnTo>
                    <a:pt x="8886" y="3502"/>
                  </a:lnTo>
                  <a:lnTo>
                    <a:pt x="8886" y="2663"/>
                  </a:lnTo>
                  <a:cubicBezTo>
                    <a:pt x="8886" y="2373"/>
                    <a:pt x="9117" y="2142"/>
                    <a:pt x="9407" y="2142"/>
                  </a:cubicBezTo>
                  <a:close/>
                  <a:moveTo>
                    <a:pt x="12359" y="6917"/>
                  </a:moveTo>
                  <a:cubicBezTo>
                    <a:pt x="12648" y="6917"/>
                    <a:pt x="12880" y="7149"/>
                    <a:pt x="12880" y="7438"/>
                  </a:cubicBezTo>
                  <a:cubicBezTo>
                    <a:pt x="12851" y="7728"/>
                    <a:pt x="12648" y="7930"/>
                    <a:pt x="12359" y="7930"/>
                  </a:cubicBezTo>
                  <a:lnTo>
                    <a:pt x="2663" y="7930"/>
                  </a:lnTo>
                  <a:cubicBezTo>
                    <a:pt x="2374" y="7930"/>
                    <a:pt x="2142" y="7699"/>
                    <a:pt x="2142" y="7438"/>
                  </a:cubicBezTo>
                  <a:cubicBezTo>
                    <a:pt x="2142" y="7149"/>
                    <a:pt x="2374" y="6917"/>
                    <a:pt x="2663" y="6917"/>
                  </a:cubicBezTo>
                  <a:close/>
                  <a:moveTo>
                    <a:pt x="492" y="0"/>
                  </a:moveTo>
                  <a:cubicBezTo>
                    <a:pt x="232" y="0"/>
                    <a:pt x="0" y="232"/>
                    <a:pt x="0" y="492"/>
                  </a:cubicBezTo>
                  <a:lnTo>
                    <a:pt x="0" y="9667"/>
                  </a:lnTo>
                  <a:cubicBezTo>
                    <a:pt x="0" y="9927"/>
                    <a:pt x="232" y="10159"/>
                    <a:pt x="492" y="10159"/>
                  </a:cubicBezTo>
                  <a:lnTo>
                    <a:pt x="14501" y="10159"/>
                  </a:lnTo>
                  <a:cubicBezTo>
                    <a:pt x="14790" y="10159"/>
                    <a:pt x="15021" y="9927"/>
                    <a:pt x="15021" y="9667"/>
                  </a:cubicBezTo>
                  <a:lnTo>
                    <a:pt x="15021" y="492"/>
                  </a:lnTo>
                  <a:cubicBezTo>
                    <a:pt x="15021" y="232"/>
                    <a:pt x="14790" y="0"/>
                    <a:pt x="1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14995600" y="2197575"/>
              <a:ext cx="28975" cy="42000"/>
            </a:xfrm>
            <a:custGeom>
              <a:avLst/>
              <a:gdLst/>
              <a:ahLst/>
              <a:cxnLst/>
              <a:rect l="l" t="t" r="r" b="b"/>
              <a:pathLst>
                <a:path w="1159" h="1680" extrusionOk="0">
                  <a:moveTo>
                    <a:pt x="0" y="1"/>
                  </a:moveTo>
                  <a:lnTo>
                    <a:pt x="0" y="1680"/>
                  </a:lnTo>
                  <a:lnTo>
                    <a:pt x="1158" y="1680"/>
                  </a:ln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15143925" y="2197575"/>
              <a:ext cx="28975" cy="42000"/>
            </a:xfrm>
            <a:custGeom>
              <a:avLst/>
              <a:gdLst/>
              <a:ahLst/>
              <a:cxnLst/>
              <a:rect l="l" t="t" r="r" b="b"/>
              <a:pathLst>
                <a:path w="1159" h="1680" extrusionOk="0">
                  <a:moveTo>
                    <a:pt x="1" y="1"/>
                  </a:moveTo>
                  <a:lnTo>
                    <a:pt x="1" y="1680"/>
                  </a:lnTo>
                  <a:lnTo>
                    <a:pt x="1158" y="1680"/>
                  </a:ln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14923250" y="1943625"/>
              <a:ext cx="402325" cy="34025"/>
            </a:xfrm>
            <a:custGeom>
              <a:avLst/>
              <a:gdLst/>
              <a:ahLst/>
              <a:cxnLst/>
              <a:rect l="l" t="t" r="r" b="b"/>
              <a:pathLst>
                <a:path w="16093" h="1361" extrusionOk="0">
                  <a:moveTo>
                    <a:pt x="521" y="0"/>
                  </a:moveTo>
                  <a:cubicBezTo>
                    <a:pt x="232" y="0"/>
                    <a:pt x="0" y="232"/>
                    <a:pt x="0" y="492"/>
                  </a:cubicBezTo>
                  <a:lnTo>
                    <a:pt x="0" y="1360"/>
                  </a:lnTo>
                  <a:lnTo>
                    <a:pt x="16092" y="1360"/>
                  </a:lnTo>
                  <a:lnTo>
                    <a:pt x="16092" y="492"/>
                  </a:lnTo>
                  <a:cubicBezTo>
                    <a:pt x="16092" y="203"/>
                    <a:pt x="15890" y="0"/>
                    <a:pt x="15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14923250" y="2002950"/>
              <a:ext cx="402325" cy="28975"/>
            </a:xfrm>
            <a:custGeom>
              <a:avLst/>
              <a:gdLst/>
              <a:ahLst/>
              <a:cxnLst/>
              <a:rect l="l" t="t" r="r" b="b"/>
              <a:pathLst>
                <a:path w="16093" h="1159" extrusionOk="0">
                  <a:moveTo>
                    <a:pt x="0" y="0"/>
                  </a:moveTo>
                  <a:lnTo>
                    <a:pt x="0" y="1158"/>
                  </a:lnTo>
                  <a:lnTo>
                    <a:pt x="16092" y="1158"/>
                  </a:lnTo>
                  <a:lnTo>
                    <a:pt x="160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14923250" y="2057225"/>
              <a:ext cx="403050" cy="140375"/>
            </a:xfrm>
            <a:custGeom>
              <a:avLst/>
              <a:gdLst/>
              <a:ahLst/>
              <a:cxnLst/>
              <a:rect l="l" t="t" r="r" b="b"/>
              <a:pathLst>
                <a:path w="16122" h="5615" extrusionOk="0">
                  <a:moveTo>
                    <a:pt x="0" y="0"/>
                  </a:moveTo>
                  <a:lnTo>
                    <a:pt x="0" y="1447"/>
                  </a:lnTo>
                  <a:lnTo>
                    <a:pt x="13430" y="1447"/>
                  </a:lnTo>
                  <a:cubicBezTo>
                    <a:pt x="14269" y="1447"/>
                    <a:pt x="14963" y="2113"/>
                    <a:pt x="14963" y="2952"/>
                  </a:cubicBezTo>
                  <a:lnTo>
                    <a:pt x="14963" y="5615"/>
                  </a:lnTo>
                  <a:lnTo>
                    <a:pt x="15600" y="5615"/>
                  </a:lnTo>
                  <a:cubicBezTo>
                    <a:pt x="15890" y="5615"/>
                    <a:pt x="16121" y="5383"/>
                    <a:pt x="16121" y="5123"/>
                  </a:cubicBezTo>
                  <a:lnTo>
                    <a:pt x="16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74"/>
          <p:cNvSpPr/>
          <p:nvPr/>
        </p:nvSpPr>
        <p:spPr>
          <a:xfrm>
            <a:off x="5346163" y="2462583"/>
            <a:ext cx="402316" cy="402333"/>
          </a:xfrm>
          <a:custGeom>
            <a:avLst/>
            <a:gdLst/>
            <a:ahLst/>
            <a:cxnLst/>
            <a:rect l="l" t="t" r="r" b="b"/>
            <a:pathLst>
              <a:path w="17193" h="17106" extrusionOk="0">
                <a:moveTo>
                  <a:pt x="6310" y="7815"/>
                </a:moveTo>
                <a:cubicBezTo>
                  <a:pt x="6860" y="7815"/>
                  <a:pt x="7323" y="8278"/>
                  <a:pt x="7323" y="8828"/>
                </a:cubicBezTo>
                <a:cubicBezTo>
                  <a:pt x="7323" y="9378"/>
                  <a:pt x="6860" y="9812"/>
                  <a:pt x="6310" y="9812"/>
                </a:cubicBezTo>
                <a:cubicBezTo>
                  <a:pt x="5760" y="9812"/>
                  <a:pt x="5297" y="9378"/>
                  <a:pt x="5297" y="8828"/>
                </a:cubicBezTo>
                <a:cubicBezTo>
                  <a:pt x="5297" y="8278"/>
                  <a:pt x="5760" y="7815"/>
                  <a:pt x="6310" y="7815"/>
                </a:cubicBezTo>
                <a:close/>
                <a:moveTo>
                  <a:pt x="11115" y="8625"/>
                </a:moveTo>
                <a:cubicBezTo>
                  <a:pt x="11665" y="8625"/>
                  <a:pt x="12128" y="9088"/>
                  <a:pt x="12128" y="9638"/>
                </a:cubicBezTo>
                <a:cubicBezTo>
                  <a:pt x="12128" y="10188"/>
                  <a:pt x="11665" y="10622"/>
                  <a:pt x="11115" y="10622"/>
                </a:cubicBezTo>
                <a:cubicBezTo>
                  <a:pt x="10565" y="10622"/>
                  <a:pt x="10102" y="10188"/>
                  <a:pt x="10102" y="9638"/>
                </a:cubicBezTo>
                <a:cubicBezTo>
                  <a:pt x="10102" y="9088"/>
                  <a:pt x="10565" y="8625"/>
                  <a:pt x="11115" y="8625"/>
                </a:cubicBezTo>
                <a:close/>
                <a:moveTo>
                  <a:pt x="522" y="0"/>
                </a:moveTo>
                <a:cubicBezTo>
                  <a:pt x="232" y="0"/>
                  <a:pt x="1" y="232"/>
                  <a:pt x="1" y="492"/>
                </a:cubicBezTo>
                <a:lnTo>
                  <a:pt x="1" y="16613"/>
                </a:lnTo>
                <a:cubicBezTo>
                  <a:pt x="1" y="16874"/>
                  <a:pt x="232" y="17105"/>
                  <a:pt x="522" y="17105"/>
                </a:cubicBezTo>
                <a:lnTo>
                  <a:pt x="2519" y="17105"/>
                </a:lnTo>
                <a:cubicBezTo>
                  <a:pt x="2808" y="17105"/>
                  <a:pt x="3040" y="16874"/>
                  <a:pt x="3040" y="16613"/>
                </a:cubicBezTo>
                <a:lnTo>
                  <a:pt x="3040" y="3994"/>
                </a:lnTo>
                <a:lnTo>
                  <a:pt x="5818" y="3994"/>
                </a:lnTo>
                <a:lnTo>
                  <a:pt x="5818" y="6860"/>
                </a:lnTo>
                <a:cubicBezTo>
                  <a:pt x="4950" y="7091"/>
                  <a:pt x="4313" y="7873"/>
                  <a:pt x="4313" y="8828"/>
                </a:cubicBezTo>
                <a:cubicBezTo>
                  <a:pt x="4313" y="9928"/>
                  <a:pt x="5210" y="10825"/>
                  <a:pt x="6310" y="10825"/>
                </a:cubicBezTo>
                <a:cubicBezTo>
                  <a:pt x="7439" y="10825"/>
                  <a:pt x="8336" y="9928"/>
                  <a:pt x="8336" y="8828"/>
                </a:cubicBezTo>
                <a:cubicBezTo>
                  <a:pt x="8336" y="7902"/>
                  <a:pt x="7699" y="7091"/>
                  <a:pt x="6831" y="6889"/>
                </a:cubicBezTo>
                <a:lnTo>
                  <a:pt x="6831" y="3994"/>
                </a:lnTo>
                <a:lnTo>
                  <a:pt x="10623" y="3994"/>
                </a:lnTo>
                <a:lnTo>
                  <a:pt x="10623" y="7670"/>
                </a:lnTo>
                <a:cubicBezTo>
                  <a:pt x="9754" y="7902"/>
                  <a:pt x="9118" y="8683"/>
                  <a:pt x="9118" y="9638"/>
                </a:cubicBezTo>
                <a:cubicBezTo>
                  <a:pt x="9118" y="10738"/>
                  <a:pt x="10015" y="11635"/>
                  <a:pt x="11115" y="11635"/>
                </a:cubicBezTo>
                <a:cubicBezTo>
                  <a:pt x="12214" y="11635"/>
                  <a:pt x="13141" y="10738"/>
                  <a:pt x="13141" y="9638"/>
                </a:cubicBezTo>
                <a:cubicBezTo>
                  <a:pt x="13141" y="8683"/>
                  <a:pt x="12504" y="7902"/>
                  <a:pt x="11636" y="7670"/>
                </a:cubicBezTo>
                <a:lnTo>
                  <a:pt x="11636" y="3994"/>
                </a:lnTo>
                <a:lnTo>
                  <a:pt x="14154" y="3994"/>
                </a:lnTo>
                <a:lnTo>
                  <a:pt x="14154" y="16613"/>
                </a:lnTo>
                <a:cubicBezTo>
                  <a:pt x="14154" y="16903"/>
                  <a:pt x="14385" y="17105"/>
                  <a:pt x="14675" y="17105"/>
                </a:cubicBezTo>
                <a:lnTo>
                  <a:pt x="16672" y="17105"/>
                </a:lnTo>
                <a:cubicBezTo>
                  <a:pt x="16961" y="17105"/>
                  <a:pt x="17193" y="16903"/>
                  <a:pt x="17193" y="16613"/>
                </a:cubicBezTo>
                <a:lnTo>
                  <a:pt x="17193" y="492"/>
                </a:lnTo>
                <a:cubicBezTo>
                  <a:pt x="17193" y="232"/>
                  <a:pt x="16961" y="0"/>
                  <a:pt x="16672" y="0"/>
                </a:cubicBezTo>
                <a:lnTo>
                  <a:pt x="14646" y="0"/>
                </a:lnTo>
                <a:cubicBezTo>
                  <a:pt x="14096" y="29"/>
                  <a:pt x="14154" y="579"/>
                  <a:pt x="14154" y="984"/>
                </a:cubicBezTo>
                <a:lnTo>
                  <a:pt x="3040" y="984"/>
                </a:lnTo>
                <a:cubicBezTo>
                  <a:pt x="3040" y="579"/>
                  <a:pt x="3098" y="29"/>
                  <a:pt x="2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4"/>
          <p:cNvGrpSpPr/>
          <p:nvPr/>
        </p:nvGrpSpPr>
        <p:grpSpPr>
          <a:xfrm>
            <a:off x="3395467" y="2462588"/>
            <a:ext cx="402316" cy="402324"/>
            <a:chOff x="12918975" y="3856000"/>
            <a:chExt cx="429825" cy="429100"/>
          </a:xfrm>
        </p:grpSpPr>
        <p:sp>
          <p:nvSpPr>
            <p:cNvPr id="1507" name="Google Shape;1507;p74"/>
            <p:cNvSpPr/>
            <p:nvPr/>
          </p:nvSpPr>
          <p:spPr>
            <a:xfrm>
              <a:off x="13206225" y="4146325"/>
              <a:ext cx="69475" cy="63325"/>
            </a:xfrm>
            <a:custGeom>
              <a:avLst/>
              <a:gdLst/>
              <a:ahLst/>
              <a:cxnLst/>
              <a:rect l="l" t="t" r="r" b="b"/>
              <a:pathLst>
                <a:path w="2779" h="2533" extrusionOk="0">
                  <a:moveTo>
                    <a:pt x="1390" y="0"/>
                  </a:moveTo>
                  <a:cubicBezTo>
                    <a:pt x="1064" y="0"/>
                    <a:pt x="738" y="123"/>
                    <a:pt x="492" y="369"/>
                  </a:cubicBezTo>
                  <a:cubicBezTo>
                    <a:pt x="0" y="861"/>
                    <a:pt x="0" y="1672"/>
                    <a:pt x="492" y="2164"/>
                  </a:cubicBezTo>
                  <a:cubicBezTo>
                    <a:pt x="738" y="2410"/>
                    <a:pt x="1064" y="2533"/>
                    <a:pt x="1390" y="2533"/>
                  </a:cubicBezTo>
                  <a:cubicBezTo>
                    <a:pt x="1715" y="2533"/>
                    <a:pt x="2041" y="2410"/>
                    <a:pt x="2287" y="2164"/>
                  </a:cubicBezTo>
                  <a:cubicBezTo>
                    <a:pt x="2779" y="1672"/>
                    <a:pt x="2779" y="861"/>
                    <a:pt x="2287" y="369"/>
                  </a:cubicBezTo>
                  <a:cubicBezTo>
                    <a:pt x="2041" y="123"/>
                    <a:pt x="1715"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13083225" y="3856000"/>
              <a:ext cx="101325" cy="88300"/>
            </a:xfrm>
            <a:custGeom>
              <a:avLst/>
              <a:gdLst/>
              <a:ahLst/>
              <a:cxnLst/>
              <a:rect l="l" t="t" r="r" b="b"/>
              <a:pathLst>
                <a:path w="4053" h="3532" extrusionOk="0">
                  <a:moveTo>
                    <a:pt x="0" y="0"/>
                  </a:moveTo>
                  <a:lnTo>
                    <a:pt x="0" y="3531"/>
                  </a:lnTo>
                  <a:lnTo>
                    <a:pt x="4052" y="3531"/>
                  </a:lnTo>
                  <a:lnTo>
                    <a:pt x="4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12991325" y="4146325"/>
              <a:ext cx="69475" cy="63325"/>
            </a:xfrm>
            <a:custGeom>
              <a:avLst/>
              <a:gdLst/>
              <a:ahLst/>
              <a:cxnLst/>
              <a:rect l="l" t="t" r="r" b="b"/>
              <a:pathLst>
                <a:path w="2779" h="2533" extrusionOk="0">
                  <a:moveTo>
                    <a:pt x="1390" y="0"/>
                  </a:moveTo>
                  <a:cubicBezTo>
                    <a:pt x="1064" y="0"/>
                    <a:pt x="739" y="123"/>
                    <a:pt x="493" y="369"/>
                  </a:cubicBezTo>
                  <a:cubicBezTo>
                    <a:pt x="0" y="861"/>
                    <a:pt x="0" y="1672"/>
                    <a:pt x="493" y="2164"/>
                  </a:cubicBezTo>
                  <a:cubicBezTo>
                    <a:pt x="739" y="2410"/>
                    <a:pt x="1064" y="2533"/>
                    <a:pt x="1390" y="2533"/>
                  </a:cubicBezTo>
                  <a:cubicBezTo>
                    <a:pt x="1715" y="2533"/>
                    <a:pt x="2041" y="2410"/>
                    <a:pt x="2287" y="2164"/>
                  </a:cubicBezTo>
                  <a:cubicBezTo>
                    <a:pt x="2779" y="1672"/>
                    <a:pt x="2779" y="861"/>
                    <a:pt x="2287" y="369"/>
                  </a:cubicBezTo>
                  <a:cubicBezTo>
                    <a:pt x="2041" y="123"/>
                    <a:pt x="1715"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13206225" y="3931725"/>
              <a:ext cx="69475" cy="63225"/>
            </a:xfrm>
            <a:custGeom>
              <a:avLst/>
              <a:gdLst/>
              <a:ahLst/>
              <a:cxnLst/>
              <a:rect l="l" t="t" r="r" b="b"/>
              <a:pathLst>
                <a:path w="2779" h="2529" extrusionOk="0">
                  <a:moveTo>
                    <a:pt x="1409" y="1"/>
                  </a:moveTo>
                  <a:cubicBezTo>
                    <a:pt x="1308" y="1"/>
                    <a:pt x="1204" y="13"/>
                    <a:pt x="1100" y="39"/>
                  </a:cubicBezTo>
                  <a:cubicBezTo>
                    <a:pt x="435" y="184"/>
                    <a:pt x="0" y="878"/>
                    <a:pt x="174" y="1544"/>
                  </a:cubicBezTo>
                  <a:cubicBezTo>
                    <a:pt x="299" y="2144"/>
                    <a:pt x="835" y="2528"/>
                    <a:pt x="1407" y="2528"/>
                  </a:cubicBezTo>
                  <a:cubicBezTo>
                    <a:pt x="1498" y="2528"/>
                    <a:pt x="1589" y="2519"/>
                    <a:pt x="1679" y="2499"/>
                  </a:cubicBezTo>
                  <a:cubicBezTo>
                    <a:pt x="2374" y="2326"/>
                    <a:pt x="2779" y="1660"/>
                    <a:pt x="2634" y="965"/>
                  </a:cubicBezTo>
                  <a:cubicBezTo>
                    <a:pt x="2487" y="399"/>
                    <a:pt x="198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12991325" y="3931725"/>
              <a:ext cx="69475" cy="63225"/>
            </a:xfrm>
            <a:custGeom>
              <a:avLst/>
              <a:gdLst/>
              <a:ahLst/>
              <a:cxnLst/>
              <a:rect l="l" t="t" r="r" b="b"/>
              <a:pathLst>
                <a:path w="2779" h="2529" extrusionOk="0">
                  <a:moveTo>
                    <a:pt x="1409" y="1"/>
                  </a:moveTo>
                  <a:cubicBezTo>
                    <a:pt x="1308" y="1"/>
                    <a:pt x="1204" y="13"/>
                    <a:pt x="1100" y="39"/>
                  </a:cubicBezTo>
                  <a:cubicBezTo>
                    <a:pt x="435" y="184"/>
                    <a:pt x="0" y="878"/>
                    <a:pt x="174" y="1544"/>
                  </a:cubicBezTo>
                  <a:cubicBezTo>
                    <a:pt x="299" y="2144"/>
                    <a:pt x="835" y="2528"/>
                    <a:pt x="1407" y="2528"/>
                  </a:cubicBezTo>
                  <a:cubicBezTo>
                    <a:pt x="1498" y="2528"/>
                    <a:pt x="1589" y="2519"/>
                    <a:pt x="1679" y="2499"/>
                  </a:cubicBezTo>
                  <a:cubicBezTo>
                    <a:pt x="2374" y="2326"/>
                    <a:pt x="2779" y="1660"/>
                    <a:pt x="2634" y="965"/>
                  </a:cubicBezTo>
                  <a:cubicBezTo>
                    <a:pt x="2487" y="399"/>
                    <a:pt x="198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12918975" y="3856000"/>
              <a:ext cx="429825" cy="429100"/>
            </a:xfrm>
            <a:custGeom>
              <a:avLst/>
              <a:gdLst/>
              <a:ahLst/>
              <a:cxnLst/>
              <a:rect l="l" t="t" r="r" b="b"/>
              <a:pathLst>
                <a:path w="17193" h="17164" extrusionOk="0">
                  <a:moveTo>
                    <a:pt x="8596" y="6223"/>
                  </a:moveTo>
                  <a:cubicBezTo>
                    <a:pt x="8857" y="6223"/>
                    <a:pt x="9088" y="6454"/>
                    <a:pt x="9088" y="6715"/>
                  </a:cubicBezTo>
                  <a:lnTo>
                    <a:pt x="9088" y="8075"/>
                  </a:lnTo>
                  <a:lnTo>
                    <a:pt x="10477" y="8075"/>
                  </a:lnTo>
                  <a:cubicBezTo>
                    <a:pt x="10738" y="8075"/>
                    <a:pt x="10969" y="8307"/>
                    <a:pt x="10969" y="8596"/>
                  </a:cubicBezTo>
                  <a:cubicBezTo>
                    <a:pt x="10969" y="8857"/>
                    <a:pt x="10738" y="9088"/>
                    <a:pt x="10477" y="9088"/>
                  </a:cubicBezTo>
                  <a:lnTo>
                    <a:pt x="9088" y="9088"/>
                  </a:lnTo>
                  <a:lnTo>
                    <a:pt x="9088" y="10477"/>
                  </a:lnTo>
                  <a:cubicBezTo>
                    <a:pt x="9088" y="10767"/>
                    <a:pt x="8857" y="10998"/>
                    <a:pt x="8596" y="10998"/>
                  </a:cubicBezTo>
                  <a:cubicBezTo>
                    <a:pt x="8307" y="10998"/>
                    <a:pt x="8075" y="10767"/>
                    <a:pt x="8075" y="10477"/>
                  </a:cubicBezTo>
                  <a:lnTo>
                    <a:pt x="8075" y="9088"/>
                  </a:lnTo>
                  <a:lnTo>
                    <a:pt x="6715" y="9088"/>
                  </a:lnTo>
                  <a:cubicBezTo>
                    <a:pt x="6425" y="9088"/>
                    <a:pt x="6223" y="8857"/>
                    <a:pt x="6223" y="8596"/>
                  </a:cubicBezTo>
                  <a:cubicBezTo>
                    <a:pt x="6223" y="8307"/>
                    <a:pt x="6425" y="8075"/>
                    <a:pt x="6715" y="8075"/>
                  </a:cubicBezTo>
                  <a:lnTo>
                    <a:pt x="8075" y="8075"/>
                  </a:lnTo>
                  <a:lnTo>
                    <a:pt x="8075" y="6715"/>
                  </a:lnTo>
                  <a:cubicBezTo>
                    <a:pt x="8075" y="6454"/>
                    <a:pt x="8307" y="6223"/>
                    <a:pt x="8596" y="6223"/>
                  </a:cubicBezTo>
                  <a:close/>
                  <a:moveTo>
                    <a:pt x="4284" y="10622"/>
                  </a:moveTo>
                  <a:cubicBezTo>
                    <a:pt x="5528" y="10622"/>
                    <a:pt x="6570" y="11635"/>
                    <a:pt x="6570" y="12880"/>
                  </a:cubicBezTo>
                  <a:cubicBezTo>
                    <a:pt x="6570" y="14124"/>
                    <a:pt x="5557" y="15166"/>
                    <a:pt x="4284" y="15166"/>
                  </a:cubicBezTo>
                  <a:cubicBezTo>
                    <a:pt x="3039" y="15166"/>
                    <a:pt x="2026" y="14124"/>
                    <a:pt x="2026" y="12880"/>
                  </a:cubicBezTo>
                  <a:cubicBezTo>
                    <a:pt x="2026" y="11635"/>
                    <a:pt x="3039" y="10622"/>
                    <a:pt x="4284" y="10622"/>
                  </a:cubicBezTo>
                  <a:close/>
                  <a:moveTo>
                    <a:pt x="12880" y="10622"/>
                  </a:moveTo>
                  <a:cubicBezTo>
                    <a:pt x="14124" y="10622"/>
                    <a:pt x="15166" y="11635"/>
                    <a:pt x="15166" y="12880"/>
                  </a:cubicBezTo>
                  <a:cubicBezTo>
                    <a:pt x="15166" y="14124"/>
                    <a:pt x="14124" y="15166"/>
                    <a:pt x="12880" y="15166"/>
                  </a:cubicBezTo>
                  <a:cubicBezTo>
                    <a:pt x="11635" y="15166"/>
                    <a:pt x="10622" y="14124"/>
                    <a:pt x="10622" y="12880"/>
                  </a:cubicBezTo>
                  <a:cubicBezTo>
                    <a:pt x="10622" y="11635"/>
                    <a:pt x="11635" y="10622"/>
                    <a:pt x="12880" y="10622"/>
                  </a:cubicBezTo>
                  <a:close/>
                  <a:moveTo>
                    <a:pt x="492" y="0"/>
                  </a:moveTo>
                  <a:cubicBezTo>
                    <a:pt x="232" y="0"/>
                    <a:pt x="0" y="232"/>
                    <a:pt x="0" y="492"/>
                  </a:cubicBezTo>
                  <a:lnTo>
                    <a:pt x="0" y="16671"/>
                  </a:lnTo>
                  <a:cubicBezTo>
                    <a:pt x="0" y="16961"/>
                    <a:pt x="232" y="17163"/>
                    <a:pt x="492" y="17163"/>
                  </a:cubicBezTo>
                  <a:lnTo>
                    <a:pt x="16671" y="17163"/>
                  </a:lnTo>
                  <a:cubicBezTo>
                    <a:pt x="16961" y="17163"/>
                    <a:pt x="17192" y="16961"/>
                    <a:pt x="17192" y="16671"/>
                  </a:cubicBezTo>
                  <a:lnTo>
                    <a:pt x="17192" y="492"/>
                  </a:lnTo>
                  <a:cubicBezTo>
                    <a:pt x="17192" y="232"/>
                    <a:pt x="16961" y="0"/>
                    <a:pt x="16671" y="0"/>
                  </a:cubicBezTo>
                  <a:lnTo>
                    <a:pt x="11606" y="0"/>
                  </a:lnTo>
                  <a:lnTo>
                    <a:pt x="11606" y="2402"/>
                  </a:lnTo>
                  <a:cubicBezTo>
                    <a:pt x="12006" y="2133"/>
                    <a:pt x="12444" y="2011"/>
                    <a:pt x="12873" y="2011"/>
                  </a:cubicBezTo>
                  <a:cubicBezTo>
                    <a:pt x="14058" y="2011"/>
                    <a:pt x="15166" y="2945"/>
                    <a:pt x="15166" y="4284"/>
                  </a:cubicBezTo>
                  <a:cubicBezTo>
                    <a:pt x="15166" y="5528"/>
                    <a:pt x="14124" y="6570"/>
                    <a:pt x="12880" y="6570"/>
                  </a:cubicBezTo>
                  <a:cubicBezTo>
                    <a:pt x="11722" y="6570"/>
                    <a:pt x="10738" y="5673"/>
                    <a:pt x="10622" y="4544"/>
                  </a:cubicBezTo>
                  <a:lnTo>
                    <a:pt x="6541" y="4544"/>
                  </a:lnTo>
                  <a:cubicBezTo>
                    <a:pt x="6425" y="5673"/>
                    <a:pt x="5470" y="6570"/>
                    <a:pt x="4284" y="6570"/>
                  </a:cubicBezTo>
                  <a:cubicBezTo>
                    <a:pt x="3039" y="6570"/>
                    <a:pt x="2026" y="5528"/>
                    <a:pt x="2026" y="4284"/>
                  </a:cubicBezTo>
                  <a:cubicBezTo>
                    <a:pt x="2026" y="2945"/>
                    <a:pt x="3135" y="2011"/>
                    <a:pt x="4308" y="2011"/>
                  </a:cubicBezTo>
                  <a:cubicBezTo>
                    <a:pt x="4732" y="2011"/>
                    <a:pt x="5165" y="2133"/>
                    <a:pt x="5557" y="2402"/>
                  </a:cubicBezTo>
                  <a:lnTo>
                    <a:pt x="5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74"/>
          <p:cNvGrpSpPr/>
          <p:nvPr/>
        </p:nvGrpSpPr>
        <p:grpSpPr>
          <a:xfrm>
            <a:off x="713234" y="538399"/>
            <a:ext cx="7706929" cy="428128"/>
            <a:chOff x="713234" y="538399"/>
            <a:chExt cx="7706929" cy="428128"/>
          </a:xfrm>
        </p:grpSpPr>
        <p:grpSp>
          <p:nvGrpSpPr>
            <p:cNvPr id="1514" name="Google Shape;1514;p74"/>
            <p:cNvGrpSpPr/>
            <p:nvPr/>
          </p:nvGrpSpPr>
          <p:grpSpPr>
            <a:xfrm>
              <a:off x="6885334" y="538399"/>
              <a:ext cx="1534829" cy="428128"/>
              <a:chOff x="10019200" y="1333725"/>
              <a:chExt cx="493800" cy="139975"/>
            </a:xfrm>
          </p:grpSpPr>
          <p:sp>
            <p:nvSpPr>
              <p:cNvPr id="1515" name="Google Shape;1515;p7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74"/>
            <p:cNvGrpSpPr/>
            <p:nvPr/>
          </p:nvGrpSpPr>
          <p:grpSpPr>
            <a:xfrm>
              <a:off x="713234" y="538399"/>
              <a:ext cx="1534829" cy="428128"/>
              <a:chOff x="10019200" y="1333725"/>
              <a:chExt cx="493800" cy="139975"/>
            </a:xfrm>
          </p:grpSpPr>
          <p:sp>
            <p:nvSpPr>
              <p:cNvPr id="1520" name="Google Shape;1520;p7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1528" name="Google Shape;1528;p75"/>
          <p:cNvGrpSpPr/>
          <p:nvPr/>
        </p:nvGrpSpPr>
        <p:grpSpPr>
          <a:xfrm>
            <a:off x="4675550" y="1046350"/>
            <a:ext cx="3576900" cy="2694100"/>
            <a:chOff x="4675550" y="1046350"/>
            <a:chExt cx="3576900" cy="2694100"/>
          </a:xfrm>
        </p:grpSpPr>
        <p:sp>
          <p:nvSpPr>
            <p:cNvPr id="1529" name="Google Shape;1529;p75"/>
            <p:cNvSpPr/>
            <p:nvPr/>
          </p:nvSpPr>
          <p:spPr>
            <a:xfrm>
              <a:off x="4675550" y="1046350"/>
              <a:ext cx="3576900" cy="23460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5"/>
            <p:cNvSpPr/>
            <p:nvPr/>
          </p:nvSpPr>
          <p:spPr>
            <a:xfrm>
              <a:off x="5232950" y="3565550"/>
              <a:ext cx="2462100" cy="174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1" name="Google Shape;1531;p75"/>
            <p:cNvCxnSpPr/>
            <p:nvPr/>
          </p:nvCxnSpPr>
          <p:spPr>
            <a:xfrm>
              <a:off x="6781625" y="3392100"/>
              <a:ext cx="0" cy="173400"/>
            </a:xfrm>
            <a:prstGeom prst="straightConnector1">
              <a:avLst/>
            </a:prstGeom>
            <a:noFill/>
            <a:ln w="28575" cap="flat" cmpd="sng">
              <a:solidFill>
                <a:schemeClr val="dk1"/>
              </a:solidFill>
              <a:prstDash val="solid"/>
              <a:miter lim="8000"/>
              <a:headEnd type="none" w="med" len="med"/>
              <a:tailEnd type="none" w="med" len="med"/>
            </a:ln>
          </p:spPr>
        </p:cxnSp>
        <p:sp>
          <p:nvSpPr>
            <p:cNvPr id="1532" name="Google Shape;1532;p75"/>
            <p:cNvSpPr/>
            <p:nvPr/>
          </p:nvSpPr>
          <p:spPr>
            <a:xfrm>
              <a:off x="6377300" y="3131925"/>
              <a:ext cx="173400" cy="1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33" name="Google Shape;1533;p75"/>
          <p:cNvCxnSpPr/>
          <p:nvPr/>
        </p:nvCxnSpPr>
        <p:spPr>
          <a:xfrm>
            <a:off x="6146375" y="3392100"/>
            <a:ext cx="0" cy="173400"/>
          </a:xfrm>
          <a:prstGeom prst="straightConnector1">
            <a:avLst/>
          </a:prstGeom>
          <a:noFill/>
          <a:ln w="28575" cap="flat" cmpd="sng">
            <a:solidFill>
              <a:schemeClr val="dk1"/>
            </a:solidFill>
            <a:prstDash val="solid"/>
            <a:miter lim="8000"/>
            <a:headEnd type="none" w="med" len="med"/>
            <a:tailEnd type="none" w="med" len="med"/>
          </a:ln>
        </p:spPr>
      </p:cxnSp>
      <p:pic>
        <p:nvPicPr>
          <p:cNvPr id="1534" name="Google Shape;1534;p75"/>
          <p:cNvPicPr preferRelativeResize="0"/>
          <p:nvPr/>
        </p:nvPicPr>
        <p:blipFill rotWithShape="1">
          <a:blip r:embed="rId3">
            <a:alphaModFix/>
          </a:blip>
          <a:srcRect/>
          <a:stretch/>
        </p:blipFill>
        <p:spPr>
          <a:xfrm>
            <a:off x="4877275" y="1260104"/>
            <a:ext cx="3173450" cy="1785050"/>
          </a:xfrm>
          <a:prstGeom prst="rect">
            <a:avLst/>
          </a:prstGeom>
          <a:noFill/>
          <a:ln w="28575" cap="flat" cmpd="sng">
            <a:solidFill>
              <a:schemeClr val="dk1"/>
            </a:solidFill>
            <a:prstDash val="solid"/>
            <a:miter lim="8000"/>
            <a:headEnd type="none" w="sm" len="sm"/>
            <a:tailEnd type="none" w="sm" len="sm"/>
          </a:ln>
        </p:spPr>
      </p:pic>
      <p:sp>
        <p:nvSpPr>
          <p:cNvPr id="1535" name="Google Shape;1535;p75"/>
          <p:cNvSpPr txBox="1">
            <a:spLocks noGrp="1"/>
          </p:cNvSpPr>
          <p:nvPr>
            <p:ph type="title"/>
          </p:nvPr>
        </p:nvSpPr>
        <p:spPr>
          <a:xfrm>
            <a:off x="860875" y="1046350"/>
            <a:ext cx="32733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MULTIMEDIA</a:t>
            </a:r>
            <a:endParaRPr/>
          </a:p>
        </p:txBody>
      </p:sp>
      <p:sp>
        <p:nvSpPr>
          <p:cNvPr id="1536" name="Google Shape;1536;p75"/>
          <p:cNvSpPr txBox="1">
            <a:spLocks noGrp="1"/>
          </p:cNvSpPr>
          <p:nvPr>
            <p:ph type="subTitle" idx="1"/>
          </p:nvPr>
        </p:nvSpPr>
        <p:spPr>
          <a:xfrm>
            <a:off x="860875" y="1785249"/>
            <a:ext cx="3273300" cy="13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537" name="Google Shape;1537;p75"/>
          <p:cNvGrpSpPr/>
          <p:nvPr/>
        </p:nvGrpSpPr>
        <p:grpSpPr>
          <a:xfrm>
            <a:off x="7712206" y="476597"/>
            <a:ext cx="1084171" cy="1083718"/>
            <a:chOff x="5415250" y="86825"/>
            <a:chExt cx="3634500" cy="3634200"/>
          </a:xfrm>
        </p:grpSpPr>
        <p:sp>
          <p:nvSpPr>
            <p:cNvPr id="1538" name="Google Shape;1538;p75"/>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5"/>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75"/>
          <p:cNvGrpSpPr/>
          <p:nvPr/>
        </p:nvGrpSpPr>
        <p:grpSpPr>
          <a:xfrm>
            <a:off x="946713" y="3305380"/>
            <a:ext cx="1534829" cy="435070"/>
            <a:chOff x="10019200" y="1333725"/>
            <a:chExt cx="493800" cy="139975"/>
          </a:xfrm>
        </p:grpSpPr>
        <p:sp>
          <p:nvSpPr>
            <p:cNvPr id="1541" name="Google Shape;1541;p75"/>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5"/>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5"/>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5"/>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75"/>
          <p:cNvGrpSpPr/>
          <p:nvPr/>
        </p:nvGrpSpPr>
        <p:grpSpPr>
          <a:xfrm>
            <a:off x="3102996" y="3327487"/>
            <a:ext cx="781553" cy="390854"/>
            <a:chOff x="12046488" y="2677600"/>
            <a:chExt cx="1514050" cy="757175"/>
          </a:xfrm>
        </p:grpSpPr>
        <p:sp>
          <p:nvSpPr>
            <p:cNvPr id="1546" name="Google Shape;1546;p75"/>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5"/>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76"/>
          <p:cNvSpPr txBox="1">
            <a:spLocks noGrp="1"/>
          </p:cNvSpPr>
          <p:nvPr>
            <p:ph type="title"/>
          </p:nvPr>
        </p:nvSpPr>
        <p:spPr>
          <a:xfrm>
            <a:off x="2529750" y="466925"/>
            <a:ext cx="4084500" cy="116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000"/>
              <a:t>THANKS</a:t>
            </a:r>
            <a:endParaRPr sz="7000"/>
          </a:p>
        </p:txBody>
      </p:sp>
      <p:sp>
        <p:nvSpPr>
          <p:cNvPr id="1553" name="Google Shape;1553;p76"/>
          <p:cNvSpPr txBox="1">
            <a:spLocks noGrp="1"/>
          </p:cNvSpPr>
          <p:nvPr>
            <p:ph type="subTitle" idx="1"/>
          </p:nvPr>
        </p:nvSpPr>
        <p:spPr>
          <a:xfrm>
            <a:off x="2529750" y="2476506"/>
            <a:ext cx="4084500" cy="9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 yourcompany.com</a:t>
            </a:r>
            <a:endParaRPr/>
          </a:p>
        </p:txBody>
      </p:sp>
      <p:sp>
        <p:nvSpPr>
          <p:cNvPr id="1554" name="Google Shape;1554;p76"/>
          <p:cNvSpPr txBox="1">
            <a:spLocks noGrp="1"/>
          </p:cNvSpPr>
          <p:nvPr>
            <p:ph type="subTitle" idx="2"/>
          </p:nvPr>
        </p:nvSpPr>
        <p:spPr>
          <a:xfrm>
            <a:off x="2529750" y="4110901"/>
            <a:ext cx="4084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for attribution</a:t>
            </a:r>
            <a:endParaRPr/>
          </a:p>
        </p:txBody>
      </p:sp>
      <p:sp>
        <p:nvSpPr>
          <p:cNvPr id="1555" name="Google Shape;1555;p76"/>
          <p:cNvSpPr/>
          <p:nvPr/>
        </p:nvSpPr>
        <p:spPr>
          <a:xfrm>
            <a:off x="2991089" y="1804200"/>
            <a:ext cx="594900" cy="59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6"/>
          <p:cNvSpPr/>
          <p:nvPr/>
        </p:nvSpPr>
        <p:spPr>
          <a:xfrm>
            <a:off x="3846730" y="1804200"/>
            <a:ext cx="594900" cy="59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6"/>
          <p:cNvSpPr/>
          <p:nvPr/>
        </p:nvSpPr>
        <p:spPr>
          <a:xfrm>
            <a:off x="4702370" y="1804200"/>
            <a:ext cx="594900" cy="59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6"/>
          <p:cNvSpPr/>
          <p:nvPr/>
        </p:nvSpPr>
        <p:spPr>
          <a:xfrm>
            <a:off x="5558011" y="1804200"/>
            <a:ext cx="594900" cy="59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76"/>
          <p:cNvGrpSpPr/>
          <p:nvPr/>
        </p:nvGrpSpPr>
        <p:grpSpPr>
          <a:xfrm>
            <a:off x="3116608" y="1929789"/>
            <a:ext cx="343872" cy="343854"/>
            <a:chOff x="266768" y="1721375"/>
            <a:chExt cx="397907" cy="397887"/>
          </a:xfrm>
        </p:grpSpPr>
        <p:sp>
          <p:nvSpPr>
            <p:cNvPr id="1560" name="Google Shape;1560;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76"/>
          <p:cNvGrpSpPr/>
          <p:nvPr/>
        </p:nvGrpSpPr>
        <p:grpSpPr>
          <a:xfrm>
            <a:off x="5683552" y="1929921"/>
            <a:ext cx="343745" cy="343168"/>
            <a:chOff x="2408992" y="1722875"/>
            <a:chExt cx="397761" cy="397093"/>
          </a:xfrm>
        </p:grpSpPr>
        <p:sp>
          <p:nvSpPr>
            <p:cNvPr id="1563" name="Google Shape;1563;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76"/>
          <p:cNvGrpSpPr/>
          <p:nvPr/>
        </p:nvGrpSpPr>
        <p:grpSpPr>
          <a:xfrm>
            <a:off x="3972273" y="1929578"/>
            <a:ext cx="343836" cy="343854"/>
            <a:chOff x="864491" y="1723250"/>
            <a:chExt cx="397866" cy="397887"/>
          </a:xfrm>
        </p:grpSpPr>
        <p:sp>
          <p:nvSpPr>
            <p:cNvPr id="1566" name="Google Shape;1566;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9" name="Google Shape;1569;p76"/>
          <p:cNvSpPr/>
          <p:nvPr/>
        </p:nvSpPr>
        <p:spPr>
          <a:xfrm>
            <a:off x="4827350" y="1960873"/>
            <a:ext cx="344913" cy="28131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6"/>
          <p:cNvSpPr txBox="1">
            <a:spLocks noGrp="1"/>
          </p:cNvSpPr>
          <p:nvPr>
            <p:ph type="title" idx="3"/>
          </p:nvPr>
        </p:nvSpPr>
        <p:spPr>
          <a:xfrm>
            <a:off x="567650" y="115016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grpSp>
        <p:nvGrpSpPr>
          <p:cNvPr id="1571" name="Google Shape;1571;p76"/>
          <p:cNvGrpSpPr/>
          <p:nvPr/>
        </p:nvGrpSpPr>
        <p:grpSpPr>
          <a:xfrm>
            <a:off x="7805170" y="3924750"/>
            <a:ext cx="757177" cy="757177"/>
            <a:chOff x="11845000" y="1241900"/>
            <a:chExt cx="216950" cy="216950"/>
          </a:xfrm>
        </p:grpSpPr>
        <p:sp>
          <p:nvSpPr>
            <p:cNvPr id="1572" name="Google Shape;1572;p7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573" name="Google Shape;1573;p7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1574" name="Google Shape;1574;p76"/>
          <p:cNvGrpSpPr/>
          <p:nvPr/>
        </p:nvGrpSpPr>
        <p:grpSpPr>
          <a:xfrm>
            <a:off x="713213" y="4246855"/>
            <a:ext cx="1534829" cy="435070"/>
            <a:chOff x="10019200" y="1333725"/>
            <a:chExt cx="493800" cy="139975"/>
          </a:xfrm>
        </p:grpSpPr>
        <p:sp>
          <p:nvSpPr>
            <p:cNvPr id="1575" name="Google Shape;1575;p76"/>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6"/>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6"/>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6"/>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76"/>
          <p:cNvGrpSpPr/>
          <p:nvPr/>
        </p:nvGrpSpPr>
        <p:grpSpPr>
          <a:xfrm>
            <a:off x="434245" y="1993141"/>
            <a:ext cx="1801622" cy="1801473"/>
            <a:chOff x="5415250" y="86825"/>
            <a:chExt cx="3634500" cy="3634200"/>
          </a:xfrm>
        </p:grpSpPr>
        <p:sp>
          <p:nvSpPr>
            <p:cNvPr id="1580" name="Google Shape;1580;p76"/>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6"/>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76"/>
          <p:cNvGrpSpPr/>
          <p:nvPr/>
        </p:nvGrpSpPr>
        <p:grpSpPr>
          <a:xfrm>
            <a:off x="6601796" y="32246"/>
            <a:ext cx="2260296" cy="2260109"/>
            <a:chOff x="5415250" y="86825"/>
            <a:chExt cx="3634500" cy="3634200"/>
          </a:xfrm>
        </p:grpSpPr>
        <p:sp>
          <p:nvSpPr>
            <p:cNvPr id="1583" name="Google Shape;1583;p76"/>
            <p:cNvSpPr/>
            <p:nvPr/>
          </p:nvSpPr>
          <p:spPr>
            <a:xfrm rot="5400000">
              <a:off x="5415400" y="86675"/>
              <a:ext cx="3634200" cy="3634500"/>
            </a:xfrm>
            <a:prstGeom prst="mathMultiply">
              <a:avLst>
                <a:gd name="adj1" fmla="val 1949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6"/>
            <p:cNvSpPr/>
            <p:nvPr/>
          </p:nvSpPr>
          <p:spPr>
            <a:xfrm rot="5400000">
              <a:off x="5545150" y="216575"/>
              <a:ext cx="3374700" cy="3374700"/>
            </a:xfrm>
            <a:prstGeom prst="mathPlus">
              <a:avLst>
                <a:gd name="adj1" fmla="val 1441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5" name="Google Shape;1585;p76"/>
          <p:cNvSpPr/>
          <p:nvPr/>
        </p:nvSpPr>
        <p:spPr>
          <a:xfrm>
            <a:off x="713228" y="65424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7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sp>
        <p:nvSpPr>
          <p:cNvPr id="1591" name="Google Shape;1591;p77"/>
          <p:cNvSpPr/>
          <p:nvPr/>
        </p:nvSpPr>
        <p:spPr>
          <a:xfrm>
            <a:off x="895222"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895222"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7719572"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7719572"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895222"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895222"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895222"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7719572"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7719572"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7719572"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1653483"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1653483"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1653483"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1653483"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1653483"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2411744"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2411744"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2411744"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2411744"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2411744"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170005"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170005"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170005"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170005"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170005"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928266"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928266"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928266"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928266"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928266"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4686528"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4686528"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4686528"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4686528"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4686528"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5444789"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5444789"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5444789"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5444789"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5444789"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6203050"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6203050"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6203050"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6203050"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6203050"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6961311"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6961311"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6961311"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6961311"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6961311"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7"/>
          <p:cNvGrpSpPr/>
          <p:nvPr/>
        </p:nvGrpSpPr>
        <p:grpSpPr>
          <a:xfrm>
            <a:off x="1037251" y="1384151"/>
            <a:ext cx="245143" cy="329203"/>
            <a:chOff x="9769300" y="1361875"/>
            <a:chExt cx="323450" cy="429825"/>
          </a:xfrm>
        </p:grpSpPr>
        <p:sp>
          <p:nvSpPr>
            <p:cNvPr id="1642" name="Google Shape;1642;p77"/>
            <p:cNvSpPr/>
            <p:nvPr/>
          </p:nvSpPr>
          <p:spPr>
            <a:xfrm>
              <a:off x="9908950" y="1623075"/>
              <a:ext cx="28225" cy="28975"/>
            </a:xfrm>
            <a:custGeom>
              <a:avLst/>
              <a:gdLst/>
              <a:ahLst/>
              <a:cxnLst/>
              <a:rect l="l" t="t" r="r" b="b"/>
              <a:pathLst>
                <a:path w="1129" h="1159" extrusionOk="0">
                  <a:moveTo>
                    <a:pt x="579" y="1"/>
                  </a:moveTo>
                  <a:cubicBezTo>
                    <a:pt x="261" y="1"/>
                    <a:pt x="0" y="261"/>
                    <a:pt x="0" y="579"/>
                  </a:cubicBezTo>
                  <a:cubicBezTo>
                    <a:pt x="0" y="898"/>
                    <a:pt x="261" y="1158"/>
                    <a:pt x="579" y="1158"/>
                  </a:cubicBezTo>
                  <a:cubicBezTo>
                    <a:pt x="897" y="1158"/>
                    <a:pt x="1129" y="898"/>
                    <a:pt x="1129" y="579"/>
                  </a:cubicBezTo>
                  <a:cubicBezTo>
                    <a:pt x="1129" y="261"/>
                    <a:pt x="897"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9769300" y="1361875"/>
              <a:ext cx="323450" cy="429825"/>
            </a:xfrm>
            <a:custGeom>
              <a:avLst/>
              <a:gdLst/>
              <a:ahLst/>
              <a:cxnLst/>
              <a:rect l="l" t="t" r="r" b="b"/>
              <a:pathLst>
                <a:path w="12938" h="17193" extrusionOk="0">
                  <a:moveTo>
                    <a:pt x="6159" y="1019"/>
                  </a:moveTo>
                  <a:cubicBezTo>
                    <a:pt x="6833" y="1019"/>
                    <a:pt x="7520" y="1268"/>
                    <a:pt x="8075" y="1824"/>
                  </a:cubicBezTo>
                  <a:cubicBezTo>
                    <a:pt x="8596" y="2316"/>
                    <a:pt x="8886" y="3010"/>
                    <a:pt x="8886" y="3734"/>
                  </a:cubicBezTo>
                  <a:lnTo>
                    <a:pt x="8886" y="5499"/>
                  </a:lnTo>
                  <a:cubicBezTo>
                    <a:pt x="8220" y="5152"/>
                    <a:pt x="7467" y="4949"/>
                    <a:pt x="6657" y="4892"/>
                  </a:cubicBezTo>
                  <a:lnTo>
                    <a:pt x="6657" y="6715"/>
                  </a:lnTo>
                  <a:cubicBezTo>
                    <a:pt x="6657" y="7004"/>
                    <a:pt x="6425" y="7207"/>
                    <a:pt x="6165" y="7207"/>
                  </a:cubicBezTo>
                  <a:cubicBezTo>
                    <a:pt x="5876" y="7207"/>
                    <a:pt x="5644" y="7004"/>
                    <a:pt x="5644" y="6715"/>
                  </a:cubicBezTo>
                  <a:lnTo>
                    <a:pt x="5644" y="4892"/>
                  </a:lnTo>
                  <a:cubicBezTo>
                    <a:pt x="4863" y="4949"/>
                    <a:pt x="4110" y="5152"/>
                    <a:pt x="3415" y="5499"/>
                  </a:cubicBezTo>
                  <a:lnTo>
                    <a:pt x="3415" y="3734"/>
                  </a:lnTo>
                  <a:cubicBezTo>
                    <a:pt x="3415" y="2093"/>
                    <a:pt x="4760" y="1019"/>
                    <a:pt x="6159" y="1019"/>
                  </a:cubicBezTo>
                  <a:close/>
                  <a:moveTo>
                    <a:pt x="8582" y="8097"/>
                  </a:moveTo>
                  <a:cubicBezTo>
                    <a:pt x="8712" y="8097"/>
                    <a:pt x="8842" y="8148"/>
                    <a:pt x="8943" y="8249"/>
                  </a:cubicBezTo>
                  <a:cubicBezTo>
                    <a:pt x="9146" y="8451"/>
                    <a:pt x="9146" y="8770"/>
                    <a:pt x="8943" y="8972"/>
                  </a:cubicBezTo>
                  <a:lnTo>
                    <a:pt x="7583" y="10333"/>
                  </a:lnTo>
                  <a:cubicBezTo>
                    <a:pt x="8104" y="11375"/>
                    <a:pt x="7323" y="12619"/>
                    <a:pt x="6165" y="12619"/>
                  </a:cubicBezTo>
                  <a:cubicBezTo>
                    <a:pt x="5268" y="12619"/>
                    <a:pt x="4573" y="11896"/>
                    <a:pt x="4573" y="11027"/>
                  </a:cubicBezTo>
                  <a:cubicBezTo>
                    <a:pt x="4573" y="10102"/>
                    <a:pt x="5329" y="9441"/>
                    <a:pt x="6156" y="9441"/>
                  </a:cubicBezTo>
                  <a:cubicBezTo>
                    <a:pt x="6390" y="9441"/>
                    <a:pt x="6630" y="9494"/>
                    <a:pt x="6860" y="9609"/>
                  </a:cubicBezTo>
                  <a:lnTo>
                    <a:pt x="8220" y="8249"/>
                  </a:lnTo>
                  <a:cubicBezTo>
                    <a:pt x="8321" y="8148"/>
                    <a:pt x="8451" y="8097"/>
                    <a:pt x="8582" y="8097"/>
                  </a:cubicBezTo>
                  <a:close/>
                  <a:moveTo>
                    <a:pt x="6165" y="0"/>
                  </a:moveTo>
                  <a:cubicBezTo>
                    <a:pt x="4081" y="0"/>
                    <a:pt x="2402" y="1679"/>
                    <a:pt x="2402" y="3734"/>
                  </a:cubicBezTo>
                  <a:lnTo>
                    <a:pt x="2402" y="6136"/>
                  </a:lnTo>
                  <a:cubicBezTo>
                    <a:pt x="1071" y="7149"/>
                    <a:pt x="145" y="8741"/>
                    <a:pt x="0" y="10535"/>
                  </a:cubicBezTo>
                  <a:lnTo>
                    <a:pt x="1853" y="10535"/>
                  </a:lnTo>
                  <a:cubicBezTo>
                    <a:pt x="2113" y="10535"/>
                    <a:pt x="2345" y="10738"/>
                    <a:pt x="2345" y="11027"/>
                  </a:cubicBezTo>
                  <a:cubicBezTo>
                    <a:pt x="2345" y="11317"/>
                    <a:pt x="2113" y="11548"/>
                    <a:pt x="1853" y="11548"/>
                  </a:cubicBezTo>
                  <a:lnTo>
                    <a:pt x="0" y="11548"/>
                  </a:lnTo>
                  <a:cubicBezTo>
                    <a:pt x="261" y="14529"/>
                    <a:pt x="2663" y="16932"/>
                    <a:pt x="5644" y="17192"/>
                  </a:cubicBezTo>
                  <a:lnTo>
                    <a:pt x="5644" y="15340"/>
                  </a:lnTo>
                  <a:cubicBezTo>
                    <a:pt x="5644" y="15050"/>
                    <a:pt x="5876" y="14848"/>
                    <a:pt x="6165" y="14848"/>
                  </a:cubicBezTo>
                  <a:cubicBezTo>
                    <a:pt x="6425" y="14848"/>
                    <a:pt x="6657" y="15050"/>
                    <a:pt x="6657" y="15340"/>
                  </a:cubicBezTo>
                  <a:lnTo>
                    <a:pt x="6657" y="17163"/>
                  </a:lnTo>
                  <a:cubicBezTo>
                    <a:pt x="9667" y="16932"/>
                    <a:pt x="12069" y="14529"/>
                    <a:pt x="12301" y="11519"/>
                  </a:cubicBezTo>
                  <a:lnTo>
                    <a:pt x="10477" y="11519"/>
                  </a:lnTo>
                  <a:cubicBezTo>
                    <a:pt x="10188" y="11519"/>
                    <a:pt x="9956" y="11317"/>
                    <a:pt x="9956" y="11027"/>
                  </a:cubicBezTo>
                  <a:cubicBezTo>
                    <a:pt x="9956" y="10738"/>
                    <a:pt x="10188" y="10506"/>
                    <a:pt x="10477" y="10506"/>
                  </a:cubicBezTo>
                  <a:lnTo>
                    <a:pt x="12301" y="10506"/>
                  </a:lnTo>
                  <a:cubicBezTo>
                    <a:pt x="12243" y="9696"/>
                    <a:pt x="12011" y="8944"/>
                    <a:pt x="11664" y="8249"/>
                  </a:cubicBezTo>
                  <a:lnTo>
                    <a:pt x="12619" y="7670"/>
                  </a:lnTo>
                  <a:cubicBezTo>
                    <a:pt x="12851" y="7554"/>
                    <a:pt x="12938" y="7236"/>
                    <a:pt x="12793" y="7004"/>
                  </a:cubicBezTo>
                  <a:cubicBezTo>
                    <a:pt x="12700" y="6837"/>
                    <a:pt x="12535" y="6753"/>
                    <a:pt x="12368" y="6753"/>
                  </a:cubicBezTo>
                  <a:cubicBezTo>
                    <a:pt x="12275" y="6753"/>
                    <a:pt x="12181" y="6779"/>
                    <a:pt x="12098" y="6831"/>
                  </a:cubicBezTo>
                  <a:lnTo>
                    <a:pt x="11143" y="7381"/>
                  </a:lnTo>
                  <a:cubicBezTo>
                    <a:pt x="10796" y="6918"/>
                    <a:pt x="10362" y="6483"/>
                    <a:pt x="9899" y="6136"/>
                  </a:cubicBezTo>
                  <a:lnTo>
                    <a:pt x="9899" y="3734"/>
                  </a:lnTo>
                  <a:cubicBezTo>
                    <a:pt x="9899" y="1679"/>
                    <a:pt x="8220" y="0"/>
                    <a:pt x="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9883625" y="1429150"/>
              <a:ext cx="78875" cy="55025"/>
            </a:xfrm>
            <a:custGeom>
              <a:avLst/>
              <a:gdLst/>
              <a:ahLst/>
              <a:cxnLst/>
              <a:rect l="l" t="t" r="r" b="b"/>
              <a:pathLst>
                <a:path w="3155" h="2201" extrusionOk="0">
                  <a:moveTo>
                    <a:pt x="492" y="1"/>
                  </a:moveTo>
                  <a:cubicBezTo>
                    <a:pt x="232" y="1"/>
                    <a:pt x="0" y="232"/>
                    <a:pt x="0" y="522"/>
                  </a:cubicBezTo>
                  <a:cubicBezTo>
                    <a:pt x="0" y="782"/>
                    <a:pt x="232" y="1014"/>
                    <a:pt x="492" y="1014"/>
                  </a:cubicBezTo>
                  <a:lnTo>
                    <a:pt x="1071" y="1014"/>
                  </a:lnTo>
                  <a:lnTo>
                    <a:pt x="1071" y="2201"/>
                  </a:lnTo>
                  <a:cubicBezTo>
                    <a:pt x="1245" y="2186"/>
                    <a:pt x="1418" y="2179"/>
                    <a:pt x="1588" y="2179"/>
                  </a:cubicBezTo>
                  <a:cubicBezTo>
                    <a:pt x="1758" y="2179"/>
                    <a:pt x="1925" y="2186"/>
                    <a:pt x="2084" y="2201"/>
                  </a:cubicBezTo>
                  <a:lnTo>
                    <a:pt x="2084" y="1014"/>
                  </a:lnTo>
                  <a:lnTo>
                    <a:pt x="2663" y="1014"/>
                  </a:lnTo>
                  <a:cubicBezTo>
                    <a:pt x="2952" y="1014"/>
                    <a:pt x="3155" y="782"/>
                    <a:pt x="3155" y="522"/>
                  </a:cubicBezTo>
                  <a:cubicBezTo>
                    <a:pt x="3155" y="232"/>
                    <a:pt x="2923"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77"/>
          <p:cNvGrpSpPr/>
          <p:nvPr/>
        </p:nvGrpSpPr>
        <p:grpSpPr>
          <a:xfrm>
            <a:off x="1753477" y="1398164"/>
            <a:ext cx="329203" cy="301177"/>
            <a:chOff x="10178825" y="1381400"/>
            <a:chExt cx="429825" cy="390025"/>
          </a:xfrm>
        </p:grpSpPr>
        <p:sp>
          <p:nvSpPr>
            <p:cNvPr id="1646" name="Google Shape;1646;p77"/>
            <p:cNvSpPr/>
            <p:nvPr/>
          </p:nvSpPr>
          <p:spPr>
            <a:xfrm>
              <a:off x="10178825" y="1408900"/>
              <a:ext cx="67325" cy="106400"/>
            </a:xfrm>
            <a:custGeom>
              <a:avLst/>
              <a:gdLst/>
              <a:ahLst/>
              <a:cxnLst/>
              <a:rect l="l" t="t" r="r" b="b"/>
              <a:pathLst>
                <a:path w="2693" h="4256" extrusionOk="0">
                  <a:moveTo>
                    <a:pt x="1506" y="1"/>
                  </a:moveTo>
                  <a:cubicBezTo>
                    <a:pt x="1245" y="1"/>
                    <a:pt x="1014" y="232"/>
                    <a:pt x="1014" y="522"/>
                  </a:cubicBezTo>
                  <a:lnTo>
                    <a:pt x="1014" y="1621"/>
                  </a:lnTo>
                  <a:lnTo>
                    <a:pt x="493" y="1621"/>
                  </a:lnTo>
                  <a:cubicBezTo>
                    <a:pt x="232" y="1621"/>
                    <a:pt x="1" y="1853"/>
                    <a:pt x="1" y="2142"/>
                  </a:cubicBezTo>
                  <a:cubicBezTo>
                    <a:pt x="1" y="2403"/>
                    <a:pt x="232" y="2634"/>
                    <a:pt x="493" y="2634"/>
                  </a:cubicBezTo>
                  <a:lnTo>
                    <a:pt x="1014" y="2634"/>
                  </a:lnTo>
                  <a:lnTo>
                    <a:pt x="1014" y="3734"/>
                  </a:lnTo>
                  <a:cubicBezTo>
                    <a:pt x="1014" y="4024"/>
                    <a:pt x="1245" y="4255"/>
                    <a:pt x="1506" y="4255"/>
                  </a:cubicBezTo>
                  <a:lnTo>
                    <a:pt x="2200" y="4255"/>
                  </a:lnTo>
                  <a:cubicBezTo>
                    <a:pt x="2461" y="4255"/>
                    <a:pt x="2692" y="4024"/>
                    <a:pt x="2692" y="3734"/>
                  </a:cubicBezTo>
                  <a:lnTo>
                    <a:pt x="2692" y="522"/>
                  </a:lnTo>
                  <a:cubicBezTo>
                    <a:pt x="2692" y="232"/>
                    <a:pt x="2461" y="1"/>
                    <a:pt x="2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10218625" y="1381400"/>
              <a:ext cx="349500" cy="390025"/>
            </a:xfrm>
            <a:custGeom>
              <a:avLst/>
              <a:gdLst/>
              <a:ahLst/>
              <a:cxnLst/>
              <a:rect l="l" t="t" r="r" b="b"/>
              <a:pathLst>
                <a:path w="13980" h="15601" extrusionOk="0">
                  <a:moveTo>
                    <a:pt x="10188" y="3734"/>
                  </a:moveTo>
                  <a:cubicBezTo>
                    <a:pt x="10188" y="3738"/>
                    <a:pt x="10188" y="3842"/>
                    <a:pt x="10188" y="5905"/>
                  </a:cubicBezTo>
                  <a:cubicBezTo>
                    <a:pt x="10188" y="6137"/>
                    <a:pt x="10333" y="6310"/>
                    <a:pt x="10536" y="6397"/>
                  </a:cubicBezTo>
                  <a:lnTo>
                    <a:pt x="10536" y="8973"/>
                  </a:lnTo>
                  <a:lnTo>
                    <a:pt x="3474" y="8973"/>
                  </a:lnTo>
                  <a:lnTo>
                    <a:pt x="3474" y="6397"/>
                  </a:lnTo>
                  <a:cubicBezTo>
                    <a:pt x="3647" y="6339"/>
                    <a:pt x="3792" y="6137"/>
                    <a:pt x="3792" y="5905"/>
                  </a:cubicBezTo>
                  <a:lnTo>
                    <a:pt x="3792" y="3734"/>
                  </a:lnTo>
                  <a:close/>
                  <a:moveTo>
                    <a:pt x="10536" y="12012"/>
                  </a:moveTo>
                  <a:lnTo>
                    <a:pt x="10536" y="14588"/>
                  </a:lnTo>
                  <a:lnTo>
                    <a:pt x="3474" y="14588"/>
                  </a:lnTo>
                  <a:lnTo>
                    <a:pt x="3474" y="12012"/>
                  </a:lnTo>
                  <a:close/>
                  <a:moveTo>
                    <a:pt x="2605" y="1"/>
                  </a:moveTo>
                  <a:cubicBezTo>
                    <a:pt x="2345" y="1"/>
                    <a:pt x="2113" y="232"/>
                    <a:pt x="2113" y="522"/>
                  </a:cubicBezTo>
                  <a:lnTo>
                    <a:pt x="2113" y="5905"/>
                  </a:lnTo>
                  <a:cubicBezTo>
                    <a:pt x="2113" y="6137"/>
                    <a:pt x="2258" y="6310"/>
                    <a:pt x="2432" y="6397"/>
                  </a:cubicBezTo>
                  <a:lnTo>
                    <a:pt x="2432" y="8973"/>
                  </a:lnTo>
                  <a:lnTo>
                    <a:pt x="1592" y="8973"/>
                  </a:lnTo>
                  <a:cubicBezTo>
                    <a:pt x="1332" y="8973"/>
                    <a:pt x="1100" y="9204"/>
                    <a:pt x="1100" y="9494"/>
                  </a:cubicBezTo>
                  <a:lnTo>
                    <a:pt x="1100" y="11520"/>
                  </a:lnTo>
                  <a:cubicBezTo>
                    <a:pt x="1100" y="11780"/>
                    <a:pt x="1332" y="12012"/>
                    <a:pt x="1592" y="12012"/>
                  </a:cubicBezTo>
                  <a:lnTo>
                    <a:pt x="2432" y="12012"/>
                  </a:lnTo>
                  <a:lnTo>
                    <a:pt x="2432" y="14588"/>
                  </a:lnTo>
                  <a:lnTo>
                    <a:pt x="522" y="14588"/>
                  </a:lnTo>
                  <a:cubicBezTo>
                    <a:pt x="232" y="14588"/>
                    <a:pt x="1" y="14790"/>
                    <a:pt x="1" y="15080"/>
                  </a:cubicBezTo>
                  <a:cubicBezTo>
                    <a:pt x="1" y="15369"/>
                    <a:pt x="232" y="15601"/>
                    <a:pt x="522" y="15601"/>
                  </a:cubicBezTo>
                  <a:lnTo>
                    <a:pt x="13459" y="15601"/>
                  </a:lnTo>
                  <a:cubicBezTo>
                    <a:pt x="13719" y="15601"/>
                    <a:pt x="13951" y="15369"/>
                    <a:pt x="13951" y="15080"/>
                  </a:cubicBezTo>
                  <a:cubicBezTo>
                    <a:pt x="13980" y="14819"/>
                    <a:pt x="13748" y="14588"/>
                    <a:pt x="13459" y="14588"/>
                  </a:cubicBezTo>
                  <a:lnTo>
                    <a:pt x="11549" y="14588"/>
                  </a:lnTo>
                  <a:lnTo>
                    <a:pt x="11549" y="12012"/>
                  </a:lnTo>
                  <a:lnTo>
                    <a:pt x="12388" y="12012"/>
                  </a:lnTo>
                  <a:cubicBezTo>
                    <a:pt x="12677" y="12012"/>
                    <a:pt x="12880" y="11780"/>
                    <a:pt x="12880" y="11520"/>
                  </a:cubicBezTo>
                  <a:lnTo>
                    <a:pt x="12880" y="9494"/>
                  </a:lnTo>
                  <a:cubicBezTo>
                    <a:pt x="12880" y="9204"/>
                    <a:pt x="12677" y="8973"/>
                    <a:pt x="12388" y="8973"/>
                  </a:cubicBezTo>
                  <a:lnTo>
                    <a:pt x="11549" y="8973"/>
                  </a:lnTo>
                  <a:lnTo>
                    <a:pt x="11549" y="6397"/>
                  </a:lnTo>
                  <a:cubicBezTo>
                    <a:pt x="11751" y="6310"/>
                    <a:pt x="11867" y="6137"/>
                    <a:pt x="11867" y="5905"/>
                  </a:cubicBezTo>
                  <a:lnTo>
                    <a:pt x="11867" y="522"/>
                  </a:lnTo>
                  <a:cubicBezTo>
                    <a:pt x="11867" y="232"/>
                    <a:pt x="11664" y="1"/>
                    <a:pt x="11375" y="1"/>
                  </a:cubicBezTo>
                  <a:lnTo>
                    <a:pt x="10709" y="1"/>
                  </a:lnTo>
                  <a:cubicBezTo>
                    <a:pt x="10420" y="1"/>
                    <a:pt x="10188" y="232"/>
                    <a:pt x="10188" y="522"/>
                  </a:cubicBezTo>
                  <a:lnTo>
                    <a:pt x="10188" y="2721"/>
                  </a:lnTo>
                  <a:lnTo>
                    <a:pt x="3792" y="2721"/>
                  </a:lnTo>
                  <a:lnTo>
                    <a:pt x="3792" y="522"/>
                  </a:lnTo>
                  <a:cubicBezTo>
                    <a:pt x="3792" y="232"/>
                    <a:pt x="3560" y="1"/>
                    <a:pt x="3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10540600" y="1408900"/>
              <a:ext cx="68050" cy="106400"/>
            </a:xfrm>
            <a:custGeom>
              <a:avLst/>
              <a:gdLst/>
              <a:ahLst/>
              <a:cxnLst/>
              <a:rect l="l" t="t" r="r" b="b"/>
              <a:pathLst>
                <a:path w="2722" h="4256" extrusionOk="0">
                  <a:moveTo>
                    <a:pt x="522" y="1"/>
                  </a:moveTo>
                  <a:cubicBezTo>
                    <a:pt x="233" y="1"/>
                    <a:pt x="1" y="232"/>
                    <a:pt x="1" y="522"/>
                  </a:cubicBezTo>
                  <a:lnTo>
                    <a:pt x="1" y="3734"/>
                  </a:lnTo>
                  <a:cubicBezTo>
                    <a:pt x="1" y="4024"/>
                    <a:pt x="233" y="4255"/>
                    <a:pt x="522" y="4255"/>
                  </a:cubicBezTo>
                  <a:lnTo>
                    <a:pt x="1188" y="4255"/>
                  </a:lnTo>
                  <a:cubicBezTo>
                    <a:pt x="1477" y="4255"/>
                    <a:pt x="1709" y="4024"/>
                    <a:pt x="1709" y="3734"/>
                  </a:cubicBezTo>
                  <a:lnTo>
                    <a:pt x="1709" y="2634"/>
                  </a:lnTo>
                  <a:lnTo>
                    <a:pt x="2201" y="2634"/>
                  </a:lnTo>
                  <a:cubicBezTo>
                    <a:pt x="2490" y="2634"/>
                    <a:pt x="2722" y="2403"/>
                    <a:pt x="2722" y="2142"/>
                  </a:cubicBezTo>
                  <a:cubicBezTo>
                    <a:pt x="2693" y="1853"/>
                    <a:pt x="2490" y="1621"/>
                    <a:pt x="2201" y="1621"/>
                  </a:cubicBezTo>
                  <a:lnTo>
                    <a:pt x="1709" y="1621"/>
                  </a:lnTo>
                  <a:lnTo>
                    <a:pt x="1709" y="522"/>
                  </a:lnTo>
                  <a:cubicBezTo>
                    <a:pt x="1709" y="232"/>
                    <a:pt x="147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77"/>
          <p:cNvGrpSpPr/>
          <p:nvPr/>
        </p:nvGrpSpPr>
        <p:grpSpPr>
          <a:xfrm>
            <a:off x="2511758" y="1394041"/>
            <a:ext cx="329164" cy="309423"/>
            <a:chOff x="10748275" y="1337875"/>
            <a:chExt cx="455150" cy="429575"/>
          </a:xfrm>
        </p:grpSpPr>
        <p:sp>
          <p:nvSpPr>
            <p:cNvPr id="1650" name="Google Shape;1650;p77"/>
            <p:cNvSpPr/>
            <p:nvPr/>
          </p:nvSpPr>
          <p:spPr>
            <a:xfrm>
              <a:off x="10748275" y="1554325"/>
              <a:ext cx="91925" cy="78175"/>
            </a:xfrm>
            <a:custGeom>
              <a:avLst/>
              <a:gdLst/>
              <a:ahLst/>
              <a:cxnLst/>
              <a:rect l="l" t="t" r="r" b="b"/>
              <a:pathLst>
                <a:path w="3677" h="3127" extrusionOk="0">
                  <a:moveTo>
                    <a:pt x="1419" y="1"/>
                  </a:moveTo>
                  <a:lnTo>
                    <a:pt x="985" y="406"/>
                  </a:lnTo>
                  <a:cubicBezTo>
                    <a:pt x="1" y="1419"/>
                    <a:pt x="724" y="3127"/>
                    <a:pt x="2142" y="3127"/>
                  </a:cubicBezTo>
                  <a:cubicBezTo>
                    <a:pt x="2895" y="3127"/>
                    <a:pt x="3271" y="2664"/>
                    <a:pt x="3676" y="2259"/>
                  </a:cubicBezTo>
                  <a:lnTo>
                    <a:pt x="14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10801825" y="1516000"/>
              <a:ext cx="76725" cy="76700"/>
            </a:xfrm>
            <a:custGeom>
              <a:avLst/>
              <a:gdLst/>
              <a:ahLst/>
              <a:cxnLst/>
              <a:rect l="l" t="t" r="r" b="b"/>
              <a:pathLst>
                <a:path w="3069" h="3068" extrusionOk="0">
                  <a:moveTo>
                    <a:pt x="811" y="0"/>
                  </a:moveTo>
                  <a:lnTo>
                    <a:pt x="0" y="810"/>
                  </a:lnTo>
                  <a:lnTo>
                    <a:pt x="2258" y="3068"/>
                  </a:lnTo>
                  <a:lnTo>
                    <a:pt x="3068" y="2258"/>
                  </a:lnTo>
                  <a:lnTo>
                    <a:pt x="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10840175" y="1337875"/>
              <a:ext cx="363250" cy="351075"/>
            </a:xfrm>
            <a:custGeom>
              <a:avLst/>
              <a:gdLst/>
              <a:ahLst/>
              <a:cxnLst/>
              <a:rect l="l" t="t" r="r" b="b"/>
              <a:pathLst>
                <a:path w="14530" h="14043" extrusionOk="0">
                  <a:moveTo>
                    <a:pt x="10477" y="1337"/>
                  </a:moveTo>
                  <a:cubicBezTo>
                    <a:pt x="12446" y="1337"/>
                    <a:pt x="13459" y="3710"/>
                    <a:pt x="12040" y="5099"/>
                  </a:cubicBezTo>
                  <a:cubicBezTo>
                    <a:pt x="11621" y="5533"/>
                    <a:pt x="11056" y="5750"/>
                    <a:pt x="10488" y="5750"/>
                  </a:cubicBezTo>
                  <a:cubicBezTo>
                    <a:pt x="9920" y="5750"/>
                    <a:pt x="9349" y="5533"/>
                    <a:pt x="8915" y="5099"/>
                  </a:cubicBezTo>
                  <a:cubicBezTo>
                    <a:pt x="7525" y="3710"/>
                    <a:pt x="8538" y="1337"/>
                    <a:pt x="10477" y="1337"/>
                  </a:cubicBezTo>
                  <a:close/>
                  <a:moveTo>
                    <a:pt x="7988" y="1510"/>
                  </a:moveTo>
                  <a:cubicBezTo>
                    <a:pt x="6946" y="2784"/>
                    <a:pt x="7033" y="4636"/>
                    <a:pt x="8220" y="5823"/>
                  </a:cubicBezTo>
                  <a:cubicBezTo>
                    <a:pt x="8840" y="6458"/>
                    <a:pt x="9660" y="6778"/>
                    <a:pt x="10483" y="6778"/>
                  </a:cubicBezTo>
                  <a:cubicBezTo>
                    <a:pt x="11196" y="6778"/>
                    <a:pt x="11912" y="6538"/>
                    <a:pt x="12503" y="6054"/>
                  </a:cubicBezTo>
                  <a:lnTo>
                    <a:pt x="12503" y="6054"/>
                  </a:lnTo>
                  <a:cubicBezTo>
                    <a:pt x="11884" y="7080"/>
                    <a:pt x="10816" y="7612"/>
                    <a:pt x="9732" y="7612"/>
                  </a:cubicBezTo>
                  <a:cubicBezTo>
                    <a:pt x="8890" y="7612"/>
                    <a:pt x="8039" y="7291"/>
                    <a:pt x="7381" y="6633"/>
                  </a:cubicBezTo>
                  <a:cubicBezTo>
                    <a:pt x="5905" y="5157"/>
                    <a:pt x="6165" y="2639"/>
                    <a:pt x="7988" y="1510"/>
                  </a:cubicBezTo>
                  <a:close/>
                  <a:moveTo>
                    <a:pt x="9716" y="1"/>
                  </a:moveTo>
                  <a:cubicBezTo>
                    <a:pt x="8621" y="1"/>
                    <a:pt x="7522" y="414"/>
                    <a:pt x="6686" y="1250"/>
                  </a:cubicBezTo>
                  <a:cubicBezTo>
                    <a:pt x="6685" y="1251"/>
                    <a:pt x="6684" y="1251"/>
                    <a:pt x="6684" y="1251"/>
                  </a:cubicBezTo>
                  <a:lnTo>
                    <a:pt x="6684" y="1251"/>
                  </a:lnTo>
                  <a:cubicBezTo>
                    <a:pt x="6663" y="1272"/>
                    <a:pt x="6331" y="1604"/>
                    <a:pt x="2229" y="5707"/>
                  </a:cubicBezTo>
                  <a:cubicBezTo>
                    <a:pt x="2009" y="5597"/>
                    <a:pt x="1765" y="5541"/>
                    <a:pt x="1519" y="5541"/>
                  </a:cubicBezTo>
                  <a:cubicBezTo>
                    <a:pt x="1117" y="5541"/>
                    <a:pt x="711" y="5691"/>
                    <a:pt x="405" y="5996"/>
                  </a:cubicBezTo>
                  <a:lnTo>
                    <a:pt x="0" y="6401"/>
                  </a:lnTo>
                  <a:lnTo>
                    <a:pt x="2258" y="8659"/>
                  </a:lnTo>
                  <a:lnTo>
                    <a:pt x="2663" y="8254"/>
                  </a:lnTo>
                  <a:cubicBezTo>
                    <a:pt x="3155" y="7762"/>
                    <a:pt x="3242" y="7009"/>
                    <a:pt x="2952" y="6430"/>
                  </a:cubicBezTo>
                  <a:lnTo>
                    <a:pt x="5412" y="3941"/>
                  </a:lnTo>
                  <a:lnTo>
                    <a:pt x="5412" y="3941"/>
                  </a:lnTo>
                  <a:cubicBezTo>
                    <a:pt x="5220" y="6476"/>
                    <a:pt x="7178" y="8618"/>
                    <a:pt x="9688" y="8618"/>
                  </a:cubicBezTo>
                  <a:cubicBezTo>
                    <a:pt x="9815" y="8618"/>
                    <a:pt x="9943" y="8612"/>
                    <a:pt x="10072" y="8601"/>
                  </a:cubicBezTo>
                  <a:lnTo>
                    <a:pt x="10072" y="8601"/>
                  </a:lnTo>
                  <a:cubicBezTo>
                    <a:pt x="7667" y="11034"/>
                    <a:pt x="7613" y="11089"/>
                    <a:pt x="7612" y="11090"/>
                  </a:cubicBezTo>
                  <a:lnTo>
                    <a:pt x="7612" y="11090"/>
                  </a:lnTo>
                  <a:cubicBezTo>
                    <a:pt x="7384" y="10970"/>
                    <a:pt x="7139" y="10912"/>
                    <a:pt x="6896" y="10912"/>
                  </a:cubicBezTo>
                  <a:cubicBezTo>
                    <a:pt x="6493" y="10912"/>
                    <a:pt x="6096" y="11073"/>
                    <a:pt x="5789" y="11380"/>
                  </a:cubicBezTo>
                  <a:lnTo>
                    <a:pt x="5355" y="11785"/>
                  </a:lnTo>
                  <a:lnTo>
                    <a:pt x="7612" y="14042"/>
                  </a:lnTo>
                  <a:lnTo>
                    <a:pt x="8046" y="13637"/>
                  </a:lnTo>
                  <a:cubicBezTo>
                    <a:pt x="8538" y="13145"/>
                    <a:pt x="8625" y="12393"/>
                    <a:pt x="8336" y="11814"/>
                  </a:cubicBezTo>
                  <a:cubicBezTo>
                    <a:pt x="13053" y="7067"/>
                    <a:pt x="12793" y="7328"/>
                    <a:pt x="12851" y="7270"/>
                  </a:cubicBezTo>
                  <a:cubicBezTo>
                    <a:pt x="14529" y="5475"/>
                    <a:pt x="14327" y="2813"/>
                    <a:pt x="12822" y="1337"/>
                  </a:cubicBezTo>
                  <a:cubicBezTo>
                    <a:pt x="11994" y="450"/>
                    <a:pt x="10858" y="1"/>
                    <a:pt x="9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10935675" y="1650575"/>
              <a:ext cx="77450" cy="76725"/>
            </a:xfrm>
            <a:custGeom>
              <a:avLst/>
              <a:gdLst/>
              <a:ahLst/>
              <a:cxnLst/>
              <a:rect l="l" t="t" r="r" b="b"/>
              <a:pathLst>
                <a:path w="3098" h="3069" extrusionOk="0">
                  <a:moveTo>
                    <a:pt x="840" y="0"/>
                  </a:moveTo>
                  <a:lnTo>
                    <a:pt x="1" y="811"/>
                  </a:lnTo>
                  <a:lnTo>
                    <a:pt x="2258" y="3068"/>
                  </a:lnTo>
                  <a:lnTo>
                    <a:pt x="3097" y="2258"/>
                  </a:lnTo>
                  <a:lnTo>
                    <a:pt x="8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10892275" y="1688925"/>
              <a:ext cx="82500" cy="78525"/>
            </a:xfrm>
            <a:custGeom>
              <a:avLst/>
              <a:gdLst/>
              <a:ahLst/>
              <a:cxnLst/>
              <a:rect l="l" t="t" r="r" b="b"/>
              <a:pathLst>
                <a:path w="3300" h="3141" extrusionOk="0">
                  <a:moveTo>
                    <a:pt x="1013" y="0"/>
                  </a:moveTo>
                  <a:lnTo>
                    <a:pt x="608" y="405"/>
                  </a:lnTo>
                  <a:cubicBezTo>
                    <a:pt x="0" y="1042"/>
                    <a:pt x="0" y="2055"/>
                    <a:pt x="608" y="2663"/>
                  </a:cubicBezTo>
                  <a:cubicBezTo>
                    <a:pt x="926" y="2981"/>
                    <a:pt x="1339" y="3141"/>
                    <a:pt x="1747" y="3141"/>
                  </a:cubicBezTo>
                  <a:cubicBezTo>
                    <a:pt x="2156" y="3141"/>
                    <a:pt x="2562" y="2981"/>
                    <a:pt x="2865" y="2663"/>
                  </a:cubicBezTo>
                  <a:lnTo>
                    <a:pt x="3300" y="2258"/>
                  </a:lnTo>
                  <a:lnTo>
                    <a:pt x="1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77"/>
          <p:cNvGrpSpPr/>
          <p:nvPr/>
        </p:nvGrpSpPr>
        <p:grpSpPr>
          <a:xfrm>
            <a:off x="3270039" y="1384151"/>
            <a:ext cx="329163" cy="329203"/>
            <a:chOff x="11283725" y="1361875"/>
            <a:chExt cx="428375" cy="429825"/>
          </a:xfrm>
        </p:grpSpPr>
        <p:sp>
          <p:nvSpPr>
            <p:cNvPr id="1656" name="Google Shape;1656;p77"/>
            <p:cNvSpPr/>
            <p:nvPr/>
          </p:nvSpPr>
          <p:spPr>
            <a:xfrm>
              <a:off x="11283725" y="1361875"/>
              <a:ext cx="124475" cy="25350"/>
            </a:xfrm>
            <a:custGeom>
              <a:avLst/>
              <a:gdLst/>
              <a:ahLst/>
              <a:cxnLst/>
              <a:rect l="l" t="t" r="r" b="b"/>
              <a:pathLst>
                <a:path w="4979" h="1014" extrusionOk="0">
                  <a:moveTo>
                    <a:pt x="492" y="0"/>
                  </a:moveTo>
                  <a:cubicBezTo>
                    <a:pt x="232" y="0"/>
                    <a:pt x="0" y="232"/>
                    <a:pt x="0" y="492"/>
                  </a:cubicBezTo>
                  <a:lnTo>
                    <a:pt x="0" y="1013"/>
                  </a:lnTo>
                  <a:lnTo>
                    <a:pt x="4978" y="1013"/>
                  </a:lnTo>
                  <a:lnTo>
                    <a:pt x="4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11283725" y="1462450"/>
              <a:ext cx="124475" cy="301750"/>
            </a:xfrm>
            <a:custGeom>
              <a:avLst/>
              <a:gdLst/>
              <a:ahLst/>
              <a:cxnLst/>
              <a:rect l="l" t="t" r="r" b="b"/>
              <a:pathLst>
                <a:path w="4979" h="12070" extrusionOk="0">
                  <a:moveTo>
                    <a:pt x="0" y="0"/>
                  </a:moveTo>
                  <a:lnTo>
                    <a:pt x="0" y="3792"/>
                  </a:lnTo>
                  <a:lnTo>
                    <a:pt x="550" y="3792"/>
                  </a:lnTo>
                  <a:cubicBezTo>
                    <a:pt x="810" y="3792"/>
                    <a:pt x="1042" y="3994"/>
                    <a:pt x="1042" y="4284"/>
                  </a:cubicBezTo>
                  <a:cubicBezTo>
                    <a:pt x="1042" y="4573"/>
                    <a:pt x="810" y="4776"/>
                    <a:pt x="550" y="4776"/>
                  </a:cubicBezTo>
                  <a:lnTo>
                    <a:pt x="0" y="4776"/>
                  </a:lnTo>
                  <a:lnTo>
                    <a:pt x="0" y="11577"/>
                  </a:lnTo>
                  <a:cubicBezTo>
                    <a:pt x="0" y="11867"/>
                    <a:pt x="232" y="12069"/>
                    <a:pt x="492" y="12069"/>
                  </a:cubicBezTo>
                  <a:lnTo>
                    <a:pt x="2229" y="12069"/>
                  </a:lnTo>
                  <a:lnTo>
                    <a:pt x="2229" y="10883"/>
                  </a:lnTo>
                  <a:cubicBezTo>
                    <a:pt x="1592" y="10680"/>
                    <a:pt x="1158" y="10101"/>
                    <a:pt x="1158" y="9436"/>
                  </a:cubicBezTo>
                  <a:lnTo>
                    <a:pt x="1158" y="7265"/>
                  </a:lnTo>
                  <a:cubicBezTo>
                    <a:pt x="1158" y="6426"/>
                    <a:pt x="1823" y="5760"/>
                    <a:pt x="2663" y="5760"/>
                  </a:cubicBezTo>
                  <a:lnTo>
                    <a:pt x="4978" y="5760"/>
                  </a:lnTo>
                  <a:lnTo>
                    <a:pt x="4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11435650" y="1361875"/>
              <a:ext cx="124500" cy="25350"/>
            </a:xfrm>
            <a:custGeom>
              <a:avLst/>
              <a:gdLst/>
              <a:ahLst/>
              <a:cxnLst/>
              <a:rect l="l" t="t" r="r" b="b"/>
              <a:pathLst>
                <a:path w="4980" h="1014" extrusionOk="0">
                  <a:moveTo>
                    <a:pt x="1" y="0"/>
                  </a:moveTo>
                  <a:lnTo>
                    <a:pt x="1" y="1013"/>
                  </a:lnTo>
                  <a:lnTo>
                    <a:pt x="4979" y="1013"/>
                  </a:lnTo>
                  <a:lnTo>
                    <a:pt x="4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11435650" y="1462450"/>
              <a:ext cx="124500" cy="144000"/>
            </a:xfrm>
            <a:custGeom>
              <a:avLst/>
              <a:gdLst/>
              <a:ahLst/>
              <a:cxnLst/>
              <a:rect l="l" t="t" r="r" b="b"/>
              <a:pathLst>
                <a:path w="4980" h="5760" extrusionOk="0">
                  <a:moveTo>
                    <a:pt x="1" y="0"/>
                  </a:moveTo>
                  <a:lnTo>
                    <a:pt x="1" y="3792"/>
                  </a:lnTo>
                  <a:lnTo>
                    <a:pt x="493" y="3792"/>
                  </a:lnTo>
                  <a:cubicBezTo>
                    <a:pt x="753" y="3792"/>
                    <a:pt x="1043" y="3994"/>
                    <a:pt x="1043" y="4284"/>
                  </a:cubicBezTo>
                  <a:cubicBezTo>
                    <a:pt x="1043" y="4573"/>
                    <a:pt x="869" y="4776"/>
                    <a:pt x="580" y="4776"/>
                  </a:cubicBezTo>
                  <a:lnTo>
                    <a:pt x="1" y="4776"/>
                  </a:lnTo>
                  <a:lnTo>
                    <a:pt x="1" y="5760"/>
                  </a:lnTo>
                  <a:lnTo>
                    <a:pt x="4979" y="5760"/>
                  </a:lnTo>
                  <a:lnTo>
                    <a:pt x="4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11435650" y="1735950"/>
              <a:ext cx="124500" cy="28250"/>
            </a:xfrm>
            <a:custGeom>
              <a:avLst/>
              <a:gdLst/>
              <a:ahLst/>
              <a:cxnLst/>
              <a:rect l="l" t="t" r="r" b="b"/>
              <a:pathLst>
                <a:path w="4980" h="1130" extrusionOk="0">
                  <a:moveTo>
                    <a:pt x="1" y="1"/>
                  </a:moveTo>
                  <a:lnTo>
                    <a:pt x="1" y="1129"/>
                  </a:lnTo>
                  <a:lnTo>
                    <a:pt x="4979" y="1129"/>
                  </a:lnTo>
                  <a:lnTo>
                    <a:pt x="4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11588325" y="1361875"/>
              <a:ext cx="123775" cy="25350"/>
            </a:xfrm>
            <a:custGeom>
              <a:avLst/>
              <a:gdLst/>
              <a:ahLst/>
              <a:cxnLst/>
              <a:rect l="l" t="t" r="r" b="b"/>
              <a:pathLst>
                <a:path w="4951" h="1014" extrusionOk="0">
                  <a:moveTo>
                    <a:pt x="1" y="0"/>
                  </a:moveTo>
                  <a:lnTo>
                    <a:pt x="1" y="1013"/>
                  </a:lnTo>
                  <a:lnTo>
                    <a:pt x="4950" y="1013"/>
                  </a:lnTo>
                  <a:lnTo>
                    <a:pt x="4950" y="521"/>
                  </a:lnTo>
                  <a:cubicBezTo>
                    <a:pt x="4950" y="232"/>
                    <a:pt x="4747" y="0"/>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11283725" y="1412525"/>
              <a:ext cx="124475" cy="25350"/>
            </a:xfrm>
            <a:custGeom>
              <a:avLst/>
              <a:gdLst/>
              <a:ahLst/>
              <a:cxnLst/>
              <a:rect l="l" t="t" r="r" b="b"/>
              <a:pathLst>
                <a:path w="4979" h="1014" extrusionOk="0">
                  <a:moveTo>
                    <a:pt x="0" y="0"/>
                  </a:moveTo>
                  <a:lnTo>
                    <a:pt x="0" y="1013"/>
                  </a:lnTo>
                  <a:lnTo>
                    <a:pt x="4978" y="1013"/>
                  </a:lnTo>
                  <a:lnTo>
                    <a:pt x="4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11435650" y="1412525"/>
              <a:ext cx="124500" cy="25350"/>
            </a:xfrm>
            <a:custGeom>
              <a:avLst/>
              <a:gdLst/>
              <a:ahLst/>
              <a:cxnLst/>
              <a:rect l="l" t="t" r="r" b="b"/>
              <a:pathLst>
                <a:path w="4980" h="1014" extrusionOk="0">
                  <a:moveTo>
                    <a:pt x="1" y="0"/>
                  </a:moveTo>
                  <a:lnTo>
                    <a:pt x="1" y="1013"/>
                  </a:lnTo>
                  <a:lnTo>
                    <a:pt x="4979" y="1013"/>
                  </a:lnTo>
                  <a:lnTo>
                    <a:pt x="4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11588325" y="1412525"/>
              <a:ext cx="123775" cy="25350"/>
            </a:xfrm>
            <a:custGeom>
              <a:avLst/>
              <a:gdLst/>
              <a:ahLst/>
              <a:cxnLst/>
              <a:rect l="l" t="t" r="r" b="b"/>
              <a:pathLst>
                <a:path w="4951" h="1014" extrusionOk="0">
                  <a:moveTo>
                    <a:pt x="1" y="0"/>
                  </a:moveTo>
                  <a:lnTo>
                    <a:pt x="1" y="1013"/>
                  </a:lnTo>
                  <a:lnTo>
                    <a:pt x="4950" y="1013"/>
                  </a:lnTo>
                  <a:lnTo>
                    <a:pt x="49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11588325" y="1462450"/>
              <a:ext cx="123775" cy="301750"/>
            </a:xfrm>
            <a:custGeom>
              <a:avLst/>
              <a:gdLst/>
              <a:ahLst/>
              <a:cxnLst/>
              <a:rect l="l" t="t" r="r" b="b"/>
              <a:pathLst>
                <a:path w="4951" h="12070" extrusionOk="0">
                  <a:moveTo>
                    <a:pt x="1" y="0"/>
                  </a:moveTo>
                  <a:lnTo>
                    <a:pt x="1" y="3792"/>
                  </a:lnTo>
                  <a:lnTo>
                    <a:pt x="464" y="3792"/>
                  </a:lnTo>
                  <a:cubicBezTo>
                    <a:pt x="724" y="3792"/>
                    <a:pt x="956" y="3994"/>
                    <a:pt x="956" y="4284"/>
                  </a:cubicBezTo>
                  <a:cubicBezTo>
                    <a:pt x="956" y="4573"/>
                    <a:pt x="724" y="4776"/>
                    <a:pt x="464" y="4776"/>
                  </a:cubicBezTo>
                  <a:lnTo>
                    <a:pt x="1" y="4776"/>
                  </a:lnTo>
                  <a:lnTo>
                    <a:pt x="1" y="5760"/>
                  </a:lnTo>
                  <a:lnTo>
                    <a:pt x="2316" y="5760"/>
                  </a:lnTo>
                  <a:cubicBezTo>
                    <a:pt x="3156" y="5760"/>
                    <a:pt x="3821" y="6426"/>
                    <a:pt x="3821" y="7265"/>
                  </a:cubicBezTo>
                  <a:lnTo>
                    <a:pt x="3821" y="9436"/>
                  </a:lnTo>
                  <a:cubicBezTo>
                    <a:pt x="3821" y="10101"/>
                    <a:pt x="3358" y="10680"/>
                    <a:pt x="2750" y="10883"/>
                  </a:cubicBezTo>
                  <a:lnTo>
                    <a:pt x="2750" y="12069"/>
                  </a:lnTo>
                  <a:lnTo>
                    <a:pt x="4458" y="12069"/>
                  </a:lnTo>
                  <a:cubicBezTo>
                    <a:pt x="4747" y="12069"/>
                    <a:pt x="4950" y="11867"/>
                    <a:pt x="4950" y="11577"/>
                  </a:cubicBezTo>
                  <a:lnTo>
                    <a:pt x="49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11337250" y="1631750"/>
              <a:ext cx="321300" cy="159950"/>
            </a:xfrm>
            <a:custGeom>
              <a:avLst/>
              <a:gdLst/>
              <a:ahLst/>
              <a:cxnLst/>
              <a:rect l="l" t="t" r="r" b="b"/>
              <a:pathLst>
                <a:path w="12852" h="6398" extrusionOk="0">
                  <a:moveTo>
                    <a:pt x="522" y="1"/>
                  </a:moveTo>
                  <a:cubicBezTo>
                    <a:pt x="232" y="1"/>
                    <a:pt x="1" y="232"/>
                    <a:pt x="1" y="493"/>
                  </a:cubicBezTo>
                  <a:lnTo>
                    <a:pt x="1" y="2664"/>
                  </a:lnTo>
                  <a:cubicBezTo>
                    <a:pt x="1" y="2924"/>
                    <a:pt x="232" y="3156"/>
                    <a:pt x="522" y="3156"/>
                  </a:cubicBezTo>
                  <a:lnTo>
                    <a:pt x="1101" y="3156"/>
                  </a:lnTo>
                  <a:lnTo>
                    <a:pt x="1101" y="5876"/>
                  </a:lnTo>
                  <a:cubicBezTo>
                    <a:pt x="1101" y="6166"/>
                    <a:pt x="1303" y="6397"/>
                    <a:pt x="1593" y="6397"/>
                  </a:cubicBezTo>
                  <a:cubicBezTo>
                    <a:pt x="1853" y="6397"/>
                    <a:pt x="2085" y="6166"/>
                    <a:pt x="2085" y="5876"/>
                  </a:cubicBezTo>
                  <a:lnTo>
                    <a:pt x="2085" y="3156"/>
                  </a:lnTo>
                  <a:lnTo>
                    <a:pt x="10767" y="3156"/>
                  </a:lnTo>
                  <a:lnTo>
                    <a:pt x="10767" y="5876"/>
                  </a:lnTo>
                  <a:cubicBezTo>
                    <a:pt x="10767" y="6166"/>
                    <a:pt x="10999" y="6397"/>
                    <a:pt x="11259" y="6397"/>
                  </a:cubicBezTo>
                  <a:cubicBezTo>
                    <a:pt x="11549" y="6397"/>
                    <a:pt x="11780" y="6166"/>
                    <a:pt x="11780" y="5876"/>
                  </a:cubicBezTo>
                  <a:lnTo>
                    <a:pt x="11780" y="3156"/>
                  </a:lnTo>
                  <a:lnTo>
                    <a:pt x="12330" y="3156"/>
                  </a:lnTo>
                  <a:cubicBezTo>
                    <a:pt x="12620" y="3156"/>
                    <a:pt x="12851" y="2924"/>
                    <a:pt x="12851" y="2664"/>
                  </a:cubicBezTo>
                  <a:lnTo>
                    <a:pt x="12851" y="493"/>
                  </a:lnTo>
                  <a:cubicBezTo>
                    <a:pt x="12851" y="232"/>
                    <a:pt x="12620" y="1"/>
                    <a:pt x="12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77"/>
          <p:cNvGrpSpPr/>
          <p:nvPr/>
        </p:nvGrpSpPr>
        <p:grpSpPr>
          <a:xfrm>
            <a:off x="4056285" y="1384161"/>
            <a:ext cx="273135" cy="329183"/>
            <a:chOff x="11821325" y="1361875"/>
            <a:chExt cx="359625" cy="429575"/>
          </a:xfrm>
        </p:grpSpPr>
        <p:sp>
          <p:nvSpPr>
            <p:cNvPr id="1668" name="Google Shape;1668;p77"/>
            <p:cNvSpPr/>
            <p:nvPr/>
          </p:nvSpPr>
          <p:spPr>
            <a:xfrm>
              <a:off x="11960175" y="1670675"/>
              <a:ext cx="220775" cy="120775"/>
            </a:xfrm>
            <a:custGeom>
              <a:avLst/>
              <a:gdLst/>
              <a:ahLst/>
              <a:cxnLst/>
              <a:rect l="l" t="t" r="r" b="b"/>
              <a:pathLst>
                <a:path w="8831" h="4831" extrusionOk="0">
                  <a:moveTo>
                    <a:pt x="7276" y="1"/>
                  </a:moveTo>
                  <a:cubicBezTo>
                    <a:pt x="7235" y="1"/>
                    <a:pt x="7193" y="3"/>
                    <a:pt x="7152" y="7"/>
                  </a:cubicBezTo>
                  <a:cubicBezTo>
                    <a:pt x="6892" y="36"/>
                    <a:pt x="1103" y="2148"/>
                    <a:pt x="1045" y="2206"/>
                  </a:cubicBezTo>
                  <a:cubicBezTo>
                    <a:pt x="727" y="2351"/>
                    <a:pt x="466" y="2612"/>
                    <a:pt x="322" y="2988"/>
                  </a:cubicBezTo>
                  <a:cubicBezTo>
                    <a:pt x="0" y="3872"/>
                    <a:pt x="695" y="4830"/>
                    <a:pt x="1627" y="4830"/>
                  </a:cubicBezTo>
                  <a:cubicBezTo>
                    <a:pt x="1702" y="4830"/>
                    <a:pt x="1778" y="4824"/>
                    <a:pt x="1856" y="4811"/>
                  </a:cubicBezTo>
                  <a:cubicBezTo>
                    <a:pt x="2029" y="4782"/>
                    <a:pt x="2695" y="4522"/>
                    <a:pt x="7760" y="2669"/>
                  </a:cubicBezTo>
                  <a:cubicBezTo>
                    <a:pt x="8455" y="2438"/>
                    <a:pt x="8831" y="1628"/>
                    <a:pt x="8570" y="904"/>
                  </a:cubicBezTo>
                  <a:cubicBezTo>
                    <a:pt x="8381" y="364"/>
                    <a:pt x="7841" y="1"/>
                    <a:pt x="7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11821325" y="1670825"/>
              <a:ext cx="145450" cy="101325"/>
            </a:xfrm>
            <a:custGeom>
              <a:avLst/>
              <a:gdLst/>
              <a:ahLst/>
              <a:cxnLst/>
              <a:rect l="l" t="t" r="r" b="b"/>
              <a:pathLst>
                <a:path w="5818" h="4053" extrusionOk="0">
                  <a:moveTo>
                    <a:pt x="1601" y="1"/>
                  </a:moveTo>
                  <a:cubicBezTo>
                    <a:pt x="1589" y="1"/>
                    <a:pt x="1576" y="1"/>
                    <a:pt x="1563" y="1"/>
                  </a:cubicBezTo>
                  <a:cubicBezTo>
                    <a:pt x="984" y="1"/>
                    <a:pt x="463" y="377"/>
                    <a:pt x="261" y="898"/>
                  </a:cubicBezTo>
                  <a:cubicBezTo>
                    <a:pt x="0" y="1622"/>
                    <a:pt x="377" y="2403"/>
                    <a:pt x="1100" y="2692"/>
                  </a:cubicBezTo>
                  <a:lnTo>
                    <a:pt x="4863" y="4053"/>
                  </a:lnTo>
                  <a:cubicBezTo>
                    <a:pt x="4602" y="3040"/>
                    <a:pt x="5007" y="1998"/>
                    <a:pt x="5818" y="1448"/>
                  </a:cubicBezTo>
                  <a:cubicBezTo>
                    <a:pt x="1891" y="27"/>
                    <a:pt x="1904"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11858525" y="1361875"/>
              <a:ext cx="285525" cy="261225"/>
            </a:xfrm>
            <a:custGeom>
              <a:avLst/>
              <a:gdLst/>
              <a:ahLst/>
              <a:cxnLst/>
              <a:rect l="l" t="t" r="r" b="b"/>
              <a:pathLst>
                <a:path w="11421" h="10449" extrusionOk="0">
                  <a:moveTo>
                    <a:pt x="5719" y="0"/>
                  </a:moveTo>
                  <a:cubicBezTo>
                    <a:pt x="4388" y="0"/>
                    <a:pt x="3317" y="1071"/>
                    <a:pt x="3317" y="2403"/>
                  </a:cubicBezTo>
                  <a:cubicBezTo>
                    <a:pt x="3317" y="3329"/>
                    <a:pt x="3867" y="4139"/>
                    <a:pt x="4648" y="4544"/>
                  </a:cubicBezTo>
                  <a:cubicBezTo>
                    <a:pt x="4677" y="4834"/>
                    <a:pt x="4446" y="5123"/>
                    <a:pt x="4127" y="5123"/>
                  </a:cubicBezTo>
                  <a:lnTo>
                    <a:pt x="2391" y="5123"/>
                  </a:lnTo>
                  <a:cubicBezTo>
                    <a:pt x="2246" y="5152"/>
                    <a:pt x="2130" y="5239"/>
                    <a:pt x="2043" y="5384"/>
                  </a:cubicBezTo>
                  <a:cubicBezTo>
                    <a:pt x="2014" y="5413"/>
                    <a:pt x="133" y="9754"/>
                    <a:pt x="104" y="9783"/>
                  </a:cubicBezTo>
                  <a:cubicBezTo>
                    <a:pt x="1" y="10120"/>
                    <a:pt x="268" y="10433"/>
                    <a:pt x="574" y="10433"/>
                  </a:cubicBezTo>
                  <a:cubicBezTo>
                    <a:pt x="610" y="10433"/>
                    <a:pt x="647" y="10429"/>
                    <a:pt x="683" y="10420"/>
                  </a:cubicBezTo>
                  <a:lnTo>
                    <a:pt x="3143" y="9928"/>
                  </a:lnTo>
                  <a:cubicBezTo>
                    <a:pt x="3143" y="9870"/>
                    <a:pt x="3143" y="9957"/>
                    <a:pt x="2883" y="8944"/>
                  </a:cubicBezTo>
                  <a:lnTo>
                    <a:pt x="1436" y="9233"/>
                  </a:lnTo>
                  <a:cubicBezTo>
                    <a:pt x="2362" y="7120"/>
                    <a:pt x="2362" y="7120"/>
                    <a:pt x="2362" y="7120"/>
                  </a:cubicBezTo>
                  <a:lnTo>
                    <a:pt x="2883" y="8944"/>
                  </a:lnTo>
                  <a:lnTo>
                    <a:pt x="5198" y="8451"/>
                  </a:lnTo>
                  <a:lnTo>
                    <a:pt x="5198" y="7236"/>
                  </a:lnTo>
                  <a:cubicBezTo>
                    <a:pt x="5198" y="6946"/>
                    <a:pt x="5430" y="6744"/>
                    <a:pt x="5719" y="6744"/>
                  </a:cubicBezTo>
                  <a:cubicBezTo>
                    <a:pt x="5980" y="6744"/>
                    <a:pt x="6211" y="6975"/>
                    <a:pt x="6211" y="7236"/>
                  </a:cubicBezTo>
                  <a:lnTo>
                    <a:pt x="6211" y="8451"/>
                  </a:lnTo>
                  <a:lnTo>
                    <a:pt x="8555" y="8944"/>
                  </a:lnTo>
                  <a:lnTo>
                    <a:pt x="9047" y="7120"/>
                  </a:lnTo>
                  <a:cubicBezTo>
                    <a:pt x="9047" y="7120"/>
                    <a:pt x="9047" y="7120"/>
                    <a:pt x="9974" y="9233"/>
                  </a:cubicBezTo>
                  <a:lnTo>
                    <a:pt x="8555" y="8944"/>
                  </a:lnTo>
                  <a:cubicBezTo>
                    <a:pt x="8266" y="9957"/>
                    <a:pt x="8295" y="9870"/>
                    <a:pt x="8295" y="9928"/>
                  </a:cubicBezTo>
                  <a:cubicBezTo>
                    <a:pt x="10678" y="10425"/>
                    <a:pt x="10786" y="10449"/>
                    <a:pt x="10893" y="10449"/>
                  </a:cubicBezTo>
                  <a:cubicBezTo>
                    <a:pt x="10904" y="10449"/>
                    <a:pt x="10915" y="10449"/>
                    <a:pt x="10929" y="10449"/>
                  </a:cubicBezTo>
                  <a:cubicBezTo>
                    <a:pt x="11247" y="10362"/>
                    <a:pt x="11421" y="10043"/>
                    <a:pt x="11305" y="9754"/>
                  </a:cubicBezTo>
                  <a:cubicBezTo>
                    <a:pt x="11305" y="9754"/>
                    <a:pt x="9424" y="5413"/>
                    <a:pt x="9395" y="5384"/>
                  </a:cubicBezTo>
                  <a:cubicBezTo>
                    <a:pt x="9279" y="5210"/>
                    <a:pt x="9105" y="5123"/>
                    <a:pt x="8932" y="5123"/>
                  </a:cubicBezTo>
                  <a:lnTo>
                    <a:pt x="7311" y="5123"/>
                  </a:lnTo>
                  <a:cubicBezTo>
                    <a:pt x="6993" y="5123"/>
                    <a:pt x="6761" y="4834"/>
                    <a:pt x="6790" y="4544"/>
                  </a:cubicBezTo>
                  <a:cubicBezTo>
                    <a:pt x="7571" y="4139"/>
                    <a:pt x="8092" y="3329"/>
                    <a:pt x="8092" y="2403"/>
                  </a:cubicBezTo>
                  <a:cubicBezTo>
                    <a:pt x="8092" y="1071"/>
                    <a:pt x="7021" y="0"/>
                    <a:pt x="5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11920450" y="1596300"/>
              <a:ext cx="162100" cy="96275"/>
            </a:xfrm>
            <a:custGeom>
              <a:avLst/>
              <a:gdLst/>
              <a:ahLst/>
              <a:cxnLst/>
              <a:rect l="l" t="t" r="r" b="b"/>
              <a:pathLst>
                <a:path w="6484" h="3851" extrusionOk="0">
                  <a:moveTo>
                    <a:pt x="3242" y="1"/>
                  </a:moveTo>
                  <a:lnTo>
                    <a:pt x="666" y="551"/>
                  </a:lnTo>
                  <a:cubicBezTo>
                    <a:pt x="753" y="898"/>
                    <a:pt x="724" y="1245"/>
                    <a:pt x="550" y="1564"/>
                  </a:cubicBezTo>
                  <a:lnTo>
                    <a:pt x="0" y="2692"/>
                  </a:lnTo>
                  <a:lnTo>
                    <a:pt x="3242" y="3850"/>
                  </a:lnTo>
                  <a:lnTo>
                    <a:pt x="6484" y="2692"/>
                  </a:lnTo>
                  <a:lnTo>
                    <a:pt x="5934" y="1564"/>
                  </a:lnTo>
                  <a:cubicBezTo>
                    <a:pt x="5760" y="1245"/>
                    <a:pt x="5731" y="869"/>
                    <a:pt x="5818" y="551"/>
                  </a:cubicBezTo>
                  <a:lnTo>
                    <a:pt x="3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77"/>
          <p:cNvGrpSpPr/>
          <p:nvPr/>
        </p:nvGrpSpPr>
        <p:grpSpPr>
          <a:xfrm>
            <a:off x="4786527" y="1454205"/>
            <a:ext cx="329203" cy="189096"/>
            <a:chOff x="12314800" y="1453050"/>
            <a:chExt cx="429825" cy="247475"/>
          </a:xfrm>
        </p:grpSpPr>
        <p:sp>
          <p:nvSpPr>
            <p:cNvPr id="1673" name="Google Shape;1673;p77"/>
            <p:cNvSpPr/>
            <p:nvPr/>
          </p:nvSpPr>
          <p:spPr>
            <a:xfrm>
              <a:off x="12597700" y="1612950"/>
              <a:ext cx="68050" cy="28975"/>
            </a:xfrm>
            <a:custGeom>
              <a:avLst/>
              <a:gdLst/>
              <a:ahLst/>
              <a:cxnLst/>
              <a:rect l="l" t="t" r="r" b="b"/>
              <a:pathLst>
                <a:path w="2722" h="1159" extrusionOk="0">
                  <a:moveTo>
                    <a:pt x="59" y="0"/>
                  </a:moveTo>
                  <a:cubicBezTo>
                    <a:pt x="1" y="377"/>
                    <a:pt x="1" y="782"/>
                    <a:pt x="59" y="1158"/>
                  </a:cubicBezTo>
                  <a:lnTo>
                    <a:pt x="2229" y="1158"/>
                  </a:lnTo>
                  <a:cubicBezTo>
                    <a:pt x="2490" y="1129"/>
                    <a:pt x="2692" y="869"/>
                    <a:pt x="2692" y="608"/>
                  </a:cubicBezTo>
                  <a:cubicBezTo>
                    <a:pt x="2721" y="290"/>
                    <a:pt x="2577" y="0"/>
                    <a:pt x="2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12355300" y="1453050"/>
              <a:ext cx="389325" cy="247475"/>
            </a:xfrm>
            <a:custGeom>
              <a:avLst/>
              <a:gdLst/>
              <a:ahLst/>
              <a:cxnLst/>
              <a:rect l="l" t="t" r="r" b="b"/>
              <a:pathLst>
                <a:path w="15573" h="9899" extrusionOk="0">
                  <a:moveTo>
                    <a:pt x="9407" y="3213"/>
                  </a:moveTo>
                  <a:lnTo>
                    <a:pt x="10391" y="5094"/>
                  </a:lnTo>
                  <a:cubicBezTo>
                    <a:pt x="10305" y="5181"/>
                    <a:pt x="10247" y="5297"/>
                    <a:pt x="10160" y="5383"/>
                  </a:cubicBezTo>
                  <a:lnTo>
                    <a:pt x="8279" y="5383"/>
                  </a:lnTo>
                  <a:lnTo>
                    <a:pt x="9407" y="3213"/>
                  </a:lnTo>
                  <a:close/>
                  <a:moveTo>
                    <a:pt x="6976" y="6396"/>
                  </a:moveTo>
                  <a:cubicBezTo>
                    <a:pt x="7294" y="6396"/>
                    <a:pt x="7555" y="6657"/>
                    <a:pt x="7555" y="6975"/>
                  </a:cubicBezTo>
                  <a:cubicBezTo>
                    <a:pt x="7555" y="7265"/>
                    <a:pt x="7294" y="7525"/>
                    <a:pt x="6976" y="7525"/>
                  </a:cubicBezTo>
                  <a:cubicBezTo>
                    <a:pt x="6658" y="7525"/>
                    <a:pt x="6397" y="7294"/>
                    <a:pt x="6397" y="6975"/>
                  </a:cubicBezTo>
                  <a:cubicBezTo>
                    <a:pt x="6397" y="6657"/>
                    <a:pt x="6658" y="6396"/>
                    <a:pt x="6976" y="6396"/>
                  </a:cubicBezTo>
                  <a:close/>
                  <a:moveTo>
                    <a:pt x="11925" y="5383"/>
                  </a:moveTo>
                  <a:cubicBezTo>
                    <a:pt x="13893" y="5383"/>
                    <a:pt x="13893" y="8538"/>
                    <a:pt x="11925" y="8538"/>
                  </a:cubicBezTo>
                  <a:lnTo>
                    <a:pt x="10189" y="8538"/>
                  </a:lnTo>
                  <a:cubicBezTo>
                    <a:pt x="9986" y="8249"/>
                    <a:pt x="9841" y="7901"/>
                    <a:pt x="9755" y="7525"/>
                  </a:cubicBezTo>
                  <a:lnTo>
                    <a:pt x="8452" y="7525"/>
                  </a:lnTo>
                  <a:cubicBezTo>
                    <a:pt x="8597" y="7178"/>
                    <a:pt x="8597" y="6773"/>
                    <a:pt x="8452" y="6396"/>
                  </a:cubicBezTo>
                  <a:lnTo>
                    <a:pt x="9755" y="6396"/>
                  </a:lnTo>
                  <a:cubicBezTo>
                    <a:pt x="9841" y="6020"/>
                    <a:pt x="9986" y="5673"/>
                    <a:pt x="10189" y="5383"/>
                  </a:cubicBezTo>
                  <a:close/>
                  <a:moveTo>
                    <a:pt x="2403" y="0"/>
                  </a:moveTo>
                  <a:cubicBezTo>
                    <a:pt x="1072" y="0"/>
                    <a:pt x="1" y="1071"/>
                    <a:pt x="1" y="2373"/>
                  </a:cubicBezTo>
                  <a:cubicBezTo>
                    <a:pt x="1" y="2663"/>
                    <a:pt x="233" y="2894"/>
                    <a:pt x="522" y="2894"/>
                  </a:cubicBezTo>
                  <a:cubicBezTo>
                    <a:pt x="782" y="2894"/>
                    <a:pt x="1014" y="2663"/>
                    <a:pt x="1014" y="2373"/>
                  </a:cubicBezTo>
                  <a:cubicBezTo>
                    <a:pt x="1014" y="1621"/>
                    <a:pt x="1622" y="1013"/>
                    <a:pt x="2403" y="1013"/>
                  </a:cubicBezTo>
                  <a:lnTo>
                    <a:pt x="3503" y="1013"/>
                  </a:lnTo>
                  <a:cubicBezTo>
                    <a:pt x="3156" y="1737"/>
                    <a:pt x="2258" y="3705"/>
                    <a:pt x="2056" y="4139"/>
                  </a:cubicBezTo>
                  <a:cubicBezTo>
                    <a:pt x="2403" y="4226"/>
                    <a:pt x="2722" y="4370"/>
                    <a:pt x="2982" y="4544"/>
                  </a:cubicBezTo>
                  <a:lnTo>
                    <a:pt x="3619" y="3155"/>
                  </a:lnTo>
                  <a:lnTo>
                    <a:pt x="5732" y="5991"/>
                  </a:lnTo>
                  <a:cubicBezTo>
                    <a:pt x="4921" y="7004"/>
                    <a:pt x="5645" y="8538"/>
                    <a:pt x="6976" y="8538"/>
                  </a:cubicBezTo>
                  <a:lnTo>
                    <a:pt x="10160" y="8538"/>
                  </a:lnTo>
                  <a:cubicBezTo>
                    <a:pt x="10681" y="9348"/>
                    <a:pt x="11607" y="9898"/>
                    <a:pt x="12649" y="9898"/>
                  </a:cubicBezTo>
                  <a:cubicBezTo>
                    <a:pt x="14241" y="9898"/>
                    <a:pt x="15572" y="8567"/>
                    <a:pt x="15572" y="6975"/>
                  </a:cubicBezTo>
                  <a:cubicBezTo>
                    <a:pt x="15572" y="5245"/>
                    <a:pt x="14146" y="4028"/>
                    <a:pt x="12625" y="4028"/>
                  </a:cubicBezTo>
                  <a:cubicBezTo>
                    <a:pt x="12136" y="4028"/>
                    <a:pt x="11637" y="4154"/>
                    <a:pt x="11173" y="4428"/>
                  </a:cubicBezTo>
                  <a:lnTo>
                    <a:pt x="9899" y="1997"/>
                  </a:lnTo>
                  <a:lnTo>
                    <a:pt x="9899" y="1534"/>
                  </a:lnTo>
                  <a:lnTo>
                    <a:pt x="10739" y="1534"/>
                  </a:lnTo>
                  <a:cubicBezTo>
                    <a:pt x="11028" y="1534"/>
                    <a:pt x="11260" y="1302"/>
                    <a:pt x="11260" y="1042"/>
                  </a:cubicBezTo>
                  <a:cubicBezTo>
                    <a:pt x="11260" y="753"/>
                    <a:pt x="11028" y="521"/>
                    <a:pt x="10739" y="521"/>
                  </a:cubicBezTo>
                  <a:lnTo>
                    <a:pt x="8047" y="521"/>
                  </a:lnTo>
                  <a:cubicBezTo>
                    <a:pt x="7787" y="521"/>
                    <a:pt x="7555" y="753"/>
                    <a:pt x="7555" y="1042"/>
                  </a:cubicBezTo>
                  <a:cubicBezTo>
                    <a:pt x="7555" y="1302"/>
                    <a:pt x="7787" y="1534"/>
                    <a:pt x="8047" y="1534"/>
                  </a:cubicBezTo>
                  <a:lnTo>
                    <a:pt x="8886" y="1534"/>
                  </a:lnTo>
                  <a:lnTo>
                    <a:pt x="8886" y="1997"/>
                  </a:lnTo>
                  <a:lnTo>
                    <a:pt x="7150" y="5383"/>
                  </a:lnTo>
                  <a:cubicBezTo>
                    <a:pt x="6947" y="5383"/>
                    <a:pt x="6774" y="5383"/>
                    <a:pt x="6571" y="5441"/>
                  </a:cubicBezTo>
                  <a:lnTo>
                    <a:pt x="4111" y="2113"/>
                  </a:lnTo>
                  <a:lnTo>
                    <a:pt x="4748" y="695"/>
                  </a:lnTo>
                  <a:cubicBezTo>
                    <a:pt x="4892" y="376"/>
                    <a:pt x="4661" y="0"/>
                    <a:pt x="4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12314800" y="1554025"/>
              <a:ext cx="146900" cy="146500"/>
            </a:xfrm>
            <a:custGeom>
              <a:avLst/>
              <a:gdLst/>
              <a:ahLst/>
              <a:cxnLst/>
              <a:rect l="l" t="t" r="r" b="b"/>
              <a:pathLst>
                <a:path w="5876" h="5860" extrusionOk="0">
                  <a:moveTo>
                    <a:pt x="2918" y="0"/>
                  </a:moveTo>
                  <a:cubicBezTo>
                    <a:pt x="1357" y="0"/>
                    <a:pt x="0" y="1264"/>
                    <a:pt x="0" y="2936"/>
                  </a:cubicBezTo>
                  <a:cubicBezTo>
                    <a:pt x="0" y="4557"/>
                    <a:pt x="1332" y="5859"/>
                    <a:pt x="2923" y="5859"/>
                  </a:cubicBezTo>
                  <a:cubicBezTo>
                    <a:pt x="4544" y="5859"/>
                    <a:pt x="5876" y="4557"/>
                    <a:pt x="5876" y="2936"/>
                  </a:cubicBezTo>
                  <a:cubicBezTo>
                    <a:pt x="5876" y="1923"/>
                    <a:pt x="5355" y="1055"/>
                    <a:pt x="4602" y="505"/>
                  </a:cubicBezTo>
                  <a:lnTo>
                    <a:pt x="3386" y="3139"/>
                  </a:lnTo>
                  <a:cubicBezTo>
                    <a:pt x="3300" y="3312"/>
                    <a:pt x="3126" y="3428"/>
                    <a:pt x="2923" y="3428"/>
                  </a:cubicBezTo>
                  <a:cubicBezTo>
                    <a:pt x="2576" y="3428"/>
                    <a:pt x="2316" y="3052"/>
                    <a:pt x="2489" y="2705"/>
                  </a:cubicBezTo>
                  <a:lnTo>
                    <a:pt x="3676" y="100"/>
                  </a:lnTo>
                  <a:cubicBezTo>
                    <a:pt x="3421" y="32"/>
                    <a:pt x="3167"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77"/>
          <p:cNvGrpSpPr/>
          <p:nvPr/>
        </p:nvGrpSpPr>
        <p:grpSpPr>
          <a:xfrm>
            <a:off x="5604313" y="1384151"/>
            <a:ext cx="210129" cy="329203"/>
            <a:chOff x="12856025" y="1361875"/>
            <a:chExt cx="277875" cy="429825"/>
          </a:xfrm>
        </p:grpSpPr>
        <p:sp>
          <p:nvSpPr>
            <p:cNvPr id="1677" name="Google Shape;1677;p77"/>
            <p:cNvSpPr/>
            <p:nvPr/>
          </p:nvSpPr>
          <p:spPr>
            <a:xfrm>
              <a:off x="12973225" y="1538725"/>
              <a:ext cx="42725" cy="37825"/>
            </a:xfrm>
            <a:custGeom>
              <a:avLst/>
              <a:gdLst/>
              <a:ahLst/>
              <a:cxnLst/>
              <a:rect l="l" t="t" r="r" b="b"/>
              <a:pathLst>
                <a:path w="1709" h="1513" extrusionOk="0">
                  <a:moveTo>
                    <a:pt x="849" y="0"/>
                  </a:moveTo>
                  <a:cubicBezTo>
                    <a:pt x="687" y="0"/>
                    <a:pt x="522" y="53"/>
                    <a:pt x="377" y="162"/>
                  </a:cubicBezTo>
                  <a:cubicBezTo>
                    <a:pt x="59" y="422"/>
                    <a:pt x="1" y="914"/>
                    <a:pt x="261" y="1233"/>
                  </a:cubicBezTo>
                  <a:cubicBezTo>
                    <a:pt x="411" y="1416"/>
                    <a:pt x="628" y="1513"/>
                    <a:pt x="851" y="1513"/>
                  </a:cubicBezTo>
                  <a:cubicBezTo>
                    <a:pt x="1016" y="1513"/>
                    <a:pt x="1184" y="1459"/>
                    <a:pt x="1332" y="1349"/>
                  </a:cubicBezTo>
                  <a:cubicBezTo>
                    <a:pt x="1651" y="1088"/>
                    <a:pt x="1709" y="625"/>
                    <a:pt x="1448" y="307"/>
                  </a:cubicBezTo>
                  <a:cubicBezTo>
                    <a:pt x="1296" y="104"/>
                    <a:pt x="1075" y="0"/>
                    <a:pt x="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12975400" y="1604275"/>
              <a:ext cx="38375" cy="92625"/>
            </a:xfrm>
            <a:custGeom>
              <a:avLst/>
              <a:gdLst/>
              <a:ahLst/>
              <a:cxnLst/>
              <a:rect l="l" t="t" r="r" b="b"/>
              <a:pathLst>
                <a:path w="1535" h="3705" extrusionOk="0">
                  <a:moveTo>
                    <a:pt x="782" y="0"/>
                  </a:moveTo>
                  <a:lnTo>
                    <a:pt x="1" y="434"/>
                  </a:lnTo>
                  <a:lnTo>
                    <a:pt x="1" y="3705"/>
                  </a:lnTo>
                  <a:lnTo>
                    <a:pt x="1535" y="3705"/>
                  </a:lnTo>
                  <a:lnTo>
                    <a:pt x="1535" y="434"/>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12975400" y="1722200"/>
              <a:ext cx="61525" cy="69500"/>
            </a:xfrm>
            <a:custGeom>
              <a:avLst/>
              <a:gdLst/>
              <a:ahLst/>
              <a:cxnLst/>
              <a:rect l="l" t="t" r="r" b="b"/>
              <a:pathLst>
                <a:path w="2461" h="2780" extrusionOk="0">
                  <a:moveTo>
                    <a:pt x="1" y="1"/>
                  </a:moveTo>
                  <a:lnTo>
                    <a:pt x="1" y="2779"/>
                  </a:lnTo>
                  <a:lnTo>
                    <a:pt x="1390" y="2779"/>
                  </a:lnTo>
                  <a:lnTo>
                    <a:pt x="2461" y="1014"/>
                  </a:lnTo>
                  <a:lnTo>
                    <a:pt x="1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12856025" y="1361875"/>
              <a:ext cx="277875" cy="429825"/>
            </a:xfrm>
            <a:custGeom>
              <a:avLst/>
              <a:gdLst/>
              <a:ahLst/>
              <a:cxnLst/>
              <a:rect l="l" t="t" r="r" b="b"/>
              <a:pathLst>
                <a:path w="11115" h="17193" extrusionOk="0">
                  <a:moveTo>
                    <a:pt x="7815" y="3531"/>
                  </a:moveTo>
                  <a:cubicBezTo>
                    <a:pt x="8104" y="3531"/>
                    <a:pt x="8336" y="3763"/>
                    <a:pt x="8336" y="4052"/>
                  </a:cubicBezTo>
                  <a:cubicBezTo>
                    <a:pt x="8336" y="4313"/>
                    <a:pt x="8104" y="4544"/>
                    <a:pt x="7815" y="4544"/>
                  </a:cubicBezTo>
                  <a:lnTo>
                    <a:pt x="3271" y="4544"/>
                  </a:lnTo>
                  <a:cubicBezTo>
                    <a:pt x="3010" y="4544"/>
                    <a:pt x="2779" y="4313"/>
                    <a:pt x="2779" y="4052"/>
                  </a:cubicBezTo>
                  <a:cubicBezTo>
                    <a:pt x="2779" y="3763"/>
                    <a:pt x="3010" y="3531"/>
                    <a:pt x="3271" y="3531"/>
                  </a:cubicBezTo>
                  <a:close/>
                  <a:moveTo>
                    <a:pt x="1505" y="0"/>
                  </a:moveTo>
                  <a:cubicBezTo>
                    <a:pt x="666" y="0"/>
                    <a:pt x="0" y="666"/>
                    <a:pt x="0" y="1505"/>
                  </a:cubicBezTo>
                  <a:lnTo>
                    <a:pt x="0" y="15658"/>
                  </a:lnTo>
                  <a:cubicBezTo>
                    <a:pt x="0" y="16498"/>
                    <a:pt x="666" y="17163"/>
                    <a:pt x="1505" y="17163"/>
                  </a:cubicBezTo>
                  <a:lnTo>
                    <a:pt x="3792" y="17163"/>
                  </a:lnTo>
                  <a:lnTo>
                    <a:pt x="3792" y="11462"/>
                  </a:lnTo>
                  <a:lnTo>
                    <a:pt x="2923" y="12677"/>
                  </a:lnTo>
                  <a:cubicBezTo>
                    <a:pt x="2837" y="12822"/>
                    <a:pt x="2663" y="12880"/>
                    <a:pt x="2518" y="12880"/>
                  </a:cubicBezTo>
                  <a:cubicBezTo>
                    <a:pt x="2113" y="12880"/>
                    <a:pt x="1853" y="12417"/>
                    <a:pt x="2113" y="12098"/>
                  </a:cubicBezTo>
                  <a:cubicBezTo>
                    <a:pt x="3994" y="9407"/>
                    <a:pt x="3907" y="9493"/>
                    <a:pt x="4023" y="9436"/>
                  </a:cubicBezTo>
                  <a:cubicBezTo>
                    <a:pt x="4023" y="9436"/>
                    <a:pt x="4023" y="9436"/>
                    <a:pt x="4428" y="9204"/>
                  </a:cubicBezTo>
                  <a:cubicBezTo>
                    <a:pt x="3155" y="8133"/>
                    <a:pt x="3907" y="6078"/>
                    <a:pt x="5557" y="6078"/>
                  </a:cubicBezTo>
                  <a:cubicBezTo>
                    <a:pt x="7091" y="6078"/>
                    <a:pt x="8017" y="7988"/>
                    <a:pt x="6657" y="9175"/>
                  </a:cubicBezTo>
                  <a:cubicBezTo>
                    <a:pt x="7120" y="9436"/>
                    <a:pt x="7062" y="9407"/>
                    <a:pt x="7091" y="9436"/>
                  </a:cubicBezTo>
                  <a:cubicBezTo>
                    <a:pt x="7207" y="9522"/>
                    <a:pt x="7062" y="9320"/>
                    <a:pt x="9001" y="12098"/>
                  </a:cubicBezTo>
                  <a:cubicBezTo>
                    <a:pt x="9146" y="12330"/>
                    <a:pt x="9088" y="12648"/>
                    <a:pt x="8886" y="12793"/>
                  </a:cubicBezTo>
                  <a:cubicBezTo>
                    <a:pt x="8794" y="12861"/>
                    <a:pt x="8689" y="12894"/>
                    <a:pt x="8585" y="12894"/>
                  </a:cubicBezTo>
                  <a:cubicBezTo>
                    <a:pt x="8425" y="12894"/>
                    <a:pt x="8267" y="12817"/>
                    <a:pt x="8162" y="12677"/>
                  </a:cubicBezTo>
                  <a:lnTo>
                    <a:pt x="7323" y="11462"/>
                  </a:lnTo>
                  <a:lnTo>
                    <a:pt x="7323" y="13748"/>
                  </a:lnTo>
                  <a:lnTo>
                    <a:pt x="8249" y="15137"/>
                  </a:lnTo>
                  <a:cubicBezTo>
                    <a:pt x="8365" y="15311"/>
                    <a:pt x="8365" y="15513"/>
                    <a:pt x="8249" y="15687"/>
                  </a:cubicBezTo>
                  <a:lnTo>
                    <a:pt x="7352" y="17192"/>
                  </a:lnTo>
                  <a:lnTo>
                    <a:pt x="9609" y="17192"/>
                  </a:lnTo>
                  <a:cubicBezTo>
                    <a:pt x="10420" y="17192"/>
                    <a:pt x="11114" y="16498"/>
                    <a:pt x="11114" y="15687"/>
                  </a:cubicBezTo>
                  <a:lnTo>
                    <a:pt x="11114" y="1505"/>
                  </a:lnTo>
                  <a:cubicBezTo>
                    <a:pt x="11114" y="666"/>
                    <a:pt x="10420" y="0"/>
                    <a:pt x="9609" y="0"/>
                  </a:cubicBezTo>
                  <a:lnTo>
                    <a:pt x="8567" y="0"/>
                  </a:lnTo>
                  <a:lnTo>
                    <a:pt x="8278" y="1592"/>
                  </a:lnTo>
                  <a:cubicBezTo>
                    <a:pt x="8220" y="1853"/>
                    <a:pt x="8017" y="2026"/>
                    <a:pt x="7786" y="2026"/>
                  </a:cubicBezTo>
                  <a:lnTo>
                    <a:pt x="3329" y="2026"/>
                  </a:lnTo>
                  <a:cubicBezTo>
                    <a:pt x="3097" y="2026"/>
                    <a:pt x="2866" y="1853"/>
                    <a:pt x="2837" y="1592"/>
                  </a:cubicBez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12945025" y="1361875"/>
              <a:ext cx="99150" cy="25350"/>
            </a:xfrm>
            <a:custGeom>
              <a:avLst/>
              <a:gdLst/>
              <a:ahLst/>
              <a:cxnLst/>
              <a:rect l="l" t="t" r="r" b="b"/>
              <a:pathLst>
                <a:path w="3966" h="1014" extrusionOk="0">
                  <a:moveTo>
                    <a:pt x="0" y="0"/>
                  </a:moveTo>
                  <a:lnTo>
                    <a:pt x="174" y="1013"/>
                  </a:lnTo>
                  <a:lnTo>
                    <a:pt x="3792" y="1013"/>
                  </a:lnTo>
                  <a:lnTo>
                    <a:pt x="3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77"/>
          <p:cNvGrpSpPr/>
          <p:nvPr/>
        </p:nvGrpSpPr>
        <p:grpSpPr>
          <a:xfrm>
            <a:off x="6338084" y="1384151"/>
            <a:ext cx="259132" cy="329203"/>
            <a:chOff x="13243125" y="1361875"/>
            <a:chExt cx="335750" cy="429825"/>
          </a:xfrm>
        </p:grpSpPr>
        <p:sp>
          <p:nvSpPr>
            <p:cNvPr id="1683" name="Google Shape;1683;p77"/>
            <p:cNvSpPr/>
            <p:nvPr/>
          </p:nvSpPr>
          <p:spPr>
            <a:xfrm>
              <a:off x="13365400" y="1361875"/>
              <a:ext cx="60100" cy="67300"/>
            </a:xfrm>
            <a:custGeom>
              <a:avLst/>
              <a:gdLst/>
              <a:ahLst/>
              <a:cxnLst/>
              <a:rect l="l" t="t" r="r" b="b"/>
              <a:pathLst>
                <a:path w="2404" h="2692" extrusionOk="0">
                  <a:moveTo>
                    <a:pt x="1506" y="0"/>
                  </a:moveTo>
                  <a:cubicBezTo>
                    <a:pt x="666" y="0"/>
                    <a:pt x="1" y="695"/>
                    <a:pt x="1" y="1505"/>
                  </a:cubicBezTo>
                  <a:lnTo>
                    <a:pt x="1" y="2200"/>
                  </a:lnTo>
                  <a:cubicBezTo>
                    <a:pt x="1" y="2460"/>
                    <a:pt x="203" y="2692"/>
                    <a:pt x="493" y="2692"/>
                  </a:cubicBezTo>
                  <a:lnTo>
                    <a:pt x="2403" y="2692"/>
                  </a:lnTo>
                  <a:lnTo>
                    <a:pt x="2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13450800" y="1362600"/>
              <a:ext cx="41975" cy="66575"/>
            </a:xfrm>
            <a:custGeom>
              <a:avLst/>
              <a:gdLst/>
              <a:ahLst/>
              <a:cxnLst/>
              <a:rect l="l" t="t" r="r" b="b"/>
              <a:pathLst>
                <a:path w="1679" h="2663" extrusionOk="0">
                  <a:moveTo>
                    <a:pt x="0" y="0"/>
                  </a:moveTo>
                  <a:lnTo>
                    <a:pt x="0" y="2663"/>
                  </a:lnTo>
                  <a:lnTo>
                    <a:pt x="1679" y="2663"/>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13518075" y="1361875"/>
              <a:ext cx="60800" cy="67300"/>
            </a:xfrm>
            <a:custGeom>
              <a:avLst/>
              <a:gdLst/>
              <a:ahLst/>
              <a:cxnLst/>
              <a:rect l="l" t="t" r="r" b="b"/>
              <a:pathLst>
                <a:path w="2432" h="2692" extrusionOk="0">
                  <a:moveTo>
                    <a:pt x="1" y="0"/>
                  </a:moveTo>
                  <a:lnTo>
                    <a:pt x="1" y="2692"/>
                  </a:lnTo>
                  <a:lnTo>
                    <a:pt x="1940" y="2692"/>
                  </a:lnTo>
                  <a:cubicBezTo>
                    <a:pt x="2200" y="2692"/>
                    <a:pt x="2432" y="2460"/>
                    <a:pt x="2432" y="2200"/>
                  </a:cubicBezTo>
                  <a:lnTo>
                    <a:pt x="2432" y="1505"/>
                  </a:lnTo>
                  <a:cubicBezTo>
                    <a:pt x="2432" y="666"/>
                    <a:pt x="1766"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13364675" y="1602825"/>
              <a:ext cx="88300" cy="36925"/>
            </a:xfrm>
            <a:custGeom>
              <a:avLst/>
              <a:gdLst/>
              <a:ahLst/>
              <a:cxnLst/>
              <a:rect l="l" t="t" r="r" b="b"/>
              <a:pathLst>
                <a:path w="3532" h="1477" extrusionOk="0">
                  <a:moveTo>
                    <a:pt x="1" y="0"/>
                  </a:moveTo>
                  <a:lnTo>
                    <a:pt x="1" y="1274"/>
                  </a:lnTo>
                  <a:cubicBezTo>
                    <a:pt x="189" y="1236"/>
                    <a:pt x="377" y="1217"/>
                    <a:pt x="561" y="1217"/>
                  </a:cubicBezTo>
                  <a:cubicBezTo>
                    <a:pt x="946" y="1217"/>
                    <a:pt x="1318" y="1300"/>
                    <a:pt x="1651" y="1476"/>
                  </a:cubicBezTo>
                  <a:cubicBezTo>
                    <a:pt x="1708" y="1274"/>
                    <a:pt x="1882" y="1158"/>
                    <a:pt x="2114" y="1158"/>
                  </a:cubicBezTo>
                  <a:lnTo>
                    <a:pt x="3532" y="1158"/>
                  </a:lnTo>
                  <a:lnTo>
                    <a:pt x="35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13427625" y="1656350"/>
              <a:ext cx="25350" cy="28975"/>
            </a:xfrm>
            <a:custGeom>
              <a:avLst/>
              <a:gdLst/>
              <a:ahLst/>
              <a:cxnLst/>
              <a:rect l="l" t="t" r="r" b="b"/>
              <a:pathLst>
                <a:path w="1014" h="1159" extrusionOk="0">
                  <a:moveTo>
                    <a:pt x="1" y="1"/>
                  </a:moveTo>
                  <a:cubicBezTo>
                    <a:pt x="261" y="319"/>
                    <a:pt x="464" y="724"/>
                    <a:pt x="551" y="1159"/>
                  </a:cubicBezTo>
                  <a:lnTo>
                    <a:pt x="1014" y="1159"/>
                  </a:lnTo>
                  <a:lnTo>
                    <a:pt x="1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13477550" y="1602825"/>
              <a:ext cx="101325" cy="82500"/>
            </a:xfrm>
            <a:custGeom>
              <a:avLst/>
              <a:gdLst/>
              <a:ahLst/>
              <a:cxnLst/>
              <a:rect l="l" t="t" r="r" b="b"/>
              <a:pathLst>
                <a:path w="4053" h="3300" extrusionOk="0">
                  <a:moveTo>
                    <a:pt x="1" y="0"/>
                  </a:moveTo>
                  <a:lnTo>
                    <a:pt x="1" y="1129"/>
                  </a:lnTo>
                  <a:lnTo>
                    <a:pt x="1419" y="1129"/>
                  </a:lnTo>
                  <a:cubicBezTo>
                    <a:pt x="1709" y="1129"/>
                    <a:pt x="1940" y="1360"/>
                    <a:pt x="1940" y="1650"/>
                  </a:cubicBezTo>
                  <a:cubicBezTo>
                    <a:pt x="1940" y="1939"/>
                    <a:pt x="1709" y="2142"/>
                    <a:pt x="1419" y="2142"/>
                  </a:cubicBezTo>
                  <a:lnTo>
                    <a:pt x="1" y="2142"/>
                  </a:lnTo>
                  <a:lnTo>
                    <a:pt x="1" y="3300"/>
                  </a:lnTo>
                  <a:lnTo>
                    <a:pt x="4053" y="3300"/>
                  </a:lnTo>
                  <a:lnTo>
                    <a:pt x="4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13429075" y="1710625"/>
              <a:ext cx="149800" cy="81075"/>
            </a:xfrm>
            <a:custGeom>
              <a:avLst/>
              <a:gdLst/>
              <a:ahLst/>
              <a:cxnLst/>
              <a:rect l="l" t="t" r="r" b="b"/>
              <a:pathLst>
                <a:path w="5992" h="3243" extrusionOk="0">
                  <a:moveTo>
                    <a:pt x="551" y="1"/>
                  </a:moveTo>
                  <a:lnTo>
                    <a:pt x="551" y="1650"/>
                  </a:lnTo>
                  <a:cubicBezTo>
                    <a:pt x="551" y="2258"/>
                    <a:pt x="348" y="2779"/>
                    <a:pt x="1" y="3242"/>
                  </a:cubicBezTo>
                  <a:lnTo>
                    <a:pt x="5500" y="3242"/>
                  </a:lnTo>
                  <a:cubicBezTo>
                    <a:pt x="5760" y="3242"/>
                    <a:pt x="5992" y="3011"/>
                    <a:pt x="5992" y="2721"/>
                  </a:cubicBezTo>
                  <a:lnTo>
                    <a:pt x="5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13365400" y="1454475"/>
              <a:ext cx="213475" cy="123050"/>
            </a:xfrm>
            <a:custGeom>
              <a:avLst/>
              <a:gdLst/>
              <a:ahLst/>
              <a:cxnLst/>
              <a:rect l="l" t="t" r="r" b="b"/>
              <a:pathLst>
                <a:path w="8539" h="4922" extrusionOk="0">
                  <a:moveTo>
                    <a:pt x="1593" y="1"/>
                  </a:moveTo>
                  <a:lnTo>
                    <a:pt x="1593" y="1332"/>
                  </a:lnTo>
                  <a:cubicBezTo>
                    <a:pt x="666" y="1680"/>
                    <a:pt x="1" y="2606"/>
                    <a:pt x="1" y="3677"/>
                  </a:cubicBezTo>
                  <a:lnTo>
                    <a:pt x="1" y="4921"/>
                  </a:lnTo>
                  <a:lnTo>
                    <a:pt x="8539" y="4921"/>
                  </a:lnTo>
                  <a:lnTo>
                    <a:pt x="8539" y="3677"/>
                  </a:lnTo>
                  <a:cubicBezTo>
                    <a:pt x="8539" y="2606"/>
                    <a:pt x="7873" y="1680"/>
                    <a:pt x="6918" y="1332"/>
                  </a:cubicBezTo>
                  <a:lnTo>
                    <a:pt x="6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13338625" y="1658400"/>
              <a:ext cx="78900" cy="53700"/>
            </a:xfrm>
            <a:custGeom>
              <a:avLst/>
              <a:gdLst/>
              <a:ahLst/>
              <a:cxnLst/>
              <a:rect l="l" t="t" r="r" b="b"/>
              <a:pathLst>
                <a:path w="3156" h="2148" extrusionOk="0">
                  <a:moveTo>
                    <a:pt x="1573" y="0"/>
                  </a:moveTo>
                  <a:cubicBezTo>
                    <a:pt x="1351" y="0"/>
                    <a:pt x="1122" y="48"/>
                    <a:pt x="898" y="150"/>
                  </a:cubicBezTo>
                  <a:cubicBezTo>
                    <a:pt x="406" y="382"/>
                    <a:pt x="30" y="903"/>
                    <a:pt x="1" y="1482"/>
                  </a:cubicBezTo>
                  <a:cubicBezTo>
                    <a:pt x="1" y="1511"/>
                    <a:pt x="1" y="1713"/>
                    <a:pt x="1" y="2147"/>
                  </a:cubicBezTo>
                  <a:lnTo>
                    <a:pt x="3156" y="2147"/>
                  </a:lnTo>
                  <a:lnTo>
                    <a:pt x="3156" y="1569"/>
                  </a:lnTo>
                  <a:cubicBezTo>
                    <a:pt x="3156" y="676"/>
                    <a:pt x="2413"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13338625" y="1737400"/>
              <a:ext cx="79625" cy="54300"/>
            </a:xfrm>
            <a:custGeom>
              <a:avLst/>
              <a:gdLst/>
              <a:ahLst/>
              <a:cxnLst/>
              <a:rect l="l" t="t" r="r" b="b"/>
              <a:pathLst>
                <a:path w="3185" h="2172" extrusionOk="0">
                  <a:moveTo>
                    <a:pt x="1" y="0"/>
                  </a:moveTo>
                  <a:lnTo>
                    <a:pt x="1" y="579"/>
                  </a:lnTo>
                  <a:cubicBezTo>
                    <a:pt x="1" y="1448"/>
                    <a:pt x="724" y="2171"/>
                    <a:pt x="1593" y="2171"/>
                  </a:cubicBezTo>
                  <a:cubicBezTo>
                    <a:pt x="2461" y="2171"/>
                    <a:pt x="3185" y="1448"/>
                    <a:pt x="3185" y="579"/>
                  </a:cubicBezTo>
                  <a:lnTo>
                    <a:pt x="3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13243125" y="1713525"/>
              <a:ext cx="70925" cy="77800"/>
            </a:xfrm>
            <a:custGeom>
              <a:avLst/>
              <a:gdLst/>
              <a:ahLst/>
              <a:cxnLst/>
              <a:rect l="l" t="t" r="r" b="b"/>
              <a:pathLst>
                <a:path w="2837" h="3112" extrusionOk="0">
                  <a:moveTo>
                    <a:pt x="1013" y="0"/>
                  </a:moveTo>
                  <a:lnTo>
                    <a:pt x="608" y="406"/>
                  </a:lnTo>
                  <a:cubicBezTo>
                    <a:pt x="1" y="1013"/>
                    <a:pt x="1" y="2026"/>
                    <a:pt x="608" y="2634"/>
                  </a:cubicBezTo>
                  <a:cubicBezTo>
                    <a:pt x="912" y="2952"/>
                    <a:pt x="1317" y="3112"/>
                    <a:pt x="1723" y="3112"/>
                  </a:cubicBezTo>
                  <a:cubicBezTo>
                    <a:pt x="2128" y="3112"/>
                    <a:pt x="2533" y="2952"/>
                    <a:pt x="2837" y="2634"/>
                  </a:cubicBezTo>
                  <a:lnTo>
                    <a:pt x="2837" y="1853"/>
                  </a:lnTo>
                  <a:lnTo>
                    <a:pt x="1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13286550" y="1674450"/>
              <a:ext cx="31125" cy="48500"/>
            </a:xfrm>
            <a:custGeom>
              <a:avLst/>
              <a:gdLst/>
              <a:ahLst/>
              <a:cxnLst/>
              <a:rect l="l" t="t" r="r" b="b"/>
              <a:pathLst>
                <a:path w="1245" h="1940" extrusionOk="0">
                  <a:moveTo>
                    <a:pt x="1245" y="0"/>
                  </a:moveTo>
                  <a:cubicBezTo>
                    <a:pt x="666" y="116"/>
                    <a:pt x="405" y="435"/>
                    <a:pt x="0" y="840"/>
                  </a:cubicBezTo>
                  <a:lnTo>
                    <a:pt x="1071" y="1940"/>
                  </a:lnTo>
                  <a:cubicBezTo>
                    <a:pt x="1071" y="956"/>
                    <a:pt x="1042" y="57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77"/>
          <p:cNvGrpSpPr/>
          <p:nvPr/>
        </p:nvGrpSpPr>
        <p:grpSpPr>
          <a:xfrm>
            <a:off x="7061328" y="1390887"/>
            <a:ext cx="329182" cy="315731"/>
            <a:chOff x="13722850" y="1362600"/>
            <a:chExt cx="444300" cy="429800"/>
          </a:xfrm>
        </p:grpSpPr>
        <p:sp>
          <p:nvSpPr>
            <p:cNvPr id="1696" name="Google Shape;1696;p77"/>
            <p:cNvSpPr/>
            <p:nvPr/>
          </p:nvSpPr>
          <p:spPr>
            <a:xfrm>
              <a:off x="13784350" y="1463825"/>
              <a:ext cx="332875" cy="328575"/>
            </a:xfrm>
            <a:custGeom>
              <a:avLst/>
              <a:gdLst/>
              <a:ahLst/>
              <a:cxnLst/>
              <a:rect l="l" t="t" r="r" b="b"/>
              <a:pathLst>
                <a:path w="13315" h="13143" extrusionOk="0">
                  <a:moveTo>
                    <a:pt x="10167" y="0"/>
                  </a:moveTo>
                  <a:cubicBezTo>
                    <a:pt x="9924" y="0"/>
                    <a:pt x="9694" y="194"/>
                    <a:pt x="9667" y="437"/>
                  </a:cubicBezTo>
                  <a:lnTo>
                    <a:pt x="9378" y="2608"/>
                  </a:lnTo>
                  <a:cubicBezTo>
                    <a:pt x="8879" y="2329"/>
                    <a:pt x="8332" y="2194"/>
                    <a:pt x="7791" y="2194"/>
                  </a:cubicBezTo>
                  <a:cubicBezTo>
                    <a:pt x="6761" y="2194"/>
                    <a:pt x="5749" y="2682"/>
                    <a:pt x="5123" y="3592"/>
                  </a:cubicBezTo>
                  <a:lnTo>
                    <a:pt x="2837" y="6978"/>
                  </a:lnTo>
                  <a:lnTo>
                    <a:pt x="4226" y="8339"/>
                  </a:lnTo>
                  <a:cubicBezTo>
                    <a:pt x="4400" y="8541"/>
                    <a:pt x="4400" y="8860"/>
                    <a:pt x="4226" y="9062"/>
                  </a:cubicBezTo>
                  <a:cubicBezTo>
                    <a:pt x="4125" y="9163"/>
                    <a:pt x="3995" y="9214"/>
                    <a:pt x="3864" y="9214"/>
                  </a:cubicBezTo>
                  <a:cubicBezTo>
                    <a:pt x="3734" y="9214"/>
                    <a:pt x="3604" y="9163"/>
                    <a:pt x="3503" y="9062"/>
                  </a:cubicBezTo>
                  <a:lnTo>
                    <a:pt x="2258" y="7818"/>
                  </a:lnTo>
                  <a:lnTo>
                    <a:pt x="464" y="10451"/>
                  </a:lnTo>
                  <a:cubicBezTo>
                    <a:pt x="1" y="11117"/>
                    <a:pt x="58" y="12043"/>
                    <a:pt x="637" y="12622"/>
                  </a:cubicBezTo>
                  <a:cubicBezTo>
                    <a:pt x="981" y="12966"/>
                    <a:pt x="1427" y="13143"/>
                    <a:pt x="1869" y="13143"/>
                  </a:cubicBezTo>
                  <a:cubicBezTo>
                    <a:pt x="2209" y="13143"/>
                    <a:pt x="2548" y="13038"/>
                    <a:pt x="2837" y="12825"/>
                  </a:cubicBezTo>
                  <a:lnTo>
                    <a:pt x="8886" y="8715"/>
                  </a:lnTo>
                  <a:lnTo>
                    <a:pt x="7091" y="6920"/>
                  </a:lnTo>
                  <a:cubicBezTo>
                    <a:pt x="6889" y="6718"/>
                    <a:pt x="6889" y="6399"/>
                    <a:pt x="7091" y="6197"/>
                  </a:cubicBezTo>
                  <a:cubicBezTo>
                    <a:pt x="7193" y="6110"/>
                    <a:pt x="7323" y="6067"/>
                    <a:pt x="7450" y="6067"/>
                  </a:cubicBezTo>
                  <a:cubicBezTo>
                    <a:pt x="7576" y="6067"/>
                    <a:pt x="7699" y="6110"/>
                    <a:pt x="7786" y="6197"/>
                  </a:cubicBezTo>
                  <a:lnTo>
                    <a:pt x="9725" y="8136"/>
                  </a:lnTo>
                  <a:cubicBezTo>
                    <a:pt x="11086" y="7181"/>
                    <a:pt x="11462" y="5358"/>
                    <a:pt x="10680" y="3910"/>
                  </a:cubicBezTo>
                  <a:lnTo>
                    <a:pt x="12851" y="3650"/>
                  </a:lnTo>
                  <a:cubicBezTo>
                    <a:pt x="13140" y="3592"/>
                    <a:pt x="13314" y="3361"/>
                    <a:pt x="13285" y="3071"/>
                  </a:cubicBezTo>
                  <a:cubicBezTo>
                    <a:pt x="13258" y="2827"/>
                    <a:pt x="13028" y="2634"/>
                    <a:pt x="12785" y="2634"/>
                  </a:cubicBezTo>
                  <a:cubicBezTo>
                    <a:pt x="12769" y="2634"/>
                    <a:pt x="12752" y="2635"/>
                    <a:pt x="12735" y="2637"/>
                  </a:cubicBezTo>
                  <a:lnTo>
                    <a:pt x="11172" y="2840"/>
                  </a:lnTo>
                  <a:lnTo>
                    <a:pt x="12388" y="1595"/>
                  </a:lnTo>
                  <a:cubicBezTo>
                    <a:pt x="12591" y="1421"/>
                    <a:pt x="12591" y="1103"/>
                    <a:pt x="12388" y="900"/>
                  </a:cubicBezTo>
                  <a:cubicBezTo>
                    <a:pt x="12301" y="799"/>
                    <a:pt x="12178" y="748"/>
                    <a:pt x="12052" y="748"/>
                  </a:cubicBezTo>
                  <a:cubicBezTo>
                    <a:pt x="11925" y="748"/>
                    <a:pt x="11795" y="799"/>
                    <a:pt x="11693" y="900"/>
                  </a:cubicBezTo>
                  <a:lnTo>
                    <a:pt x="10449" y="2116"/>
                  </a:lnTo>
                  <a:lnTo>
                    <a:pt x="10651" y="582"/>
                  </a:lnTo>
                  <a:cubicBezTo>
                    <a:pt x="10680" y="293"/>
                    <a:pt x="10507" y="32"/>
                    <a:pt x="10217" y="3"/>
                  </a:cubicBezTo>
                  <a:cubicBezTo>
                    <a:pt x="10201" y="1"/>
                    <a:pt x="10184" y="0"/>
                    <a:pt x="10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13722850" y="1454575"/>
              <a:ext cx="184525" cy="272725"/>
            </a:xfrm>
            <a:custGeom>
              <a:avLst/>
              <a:gdLst/>
              <a:ahLst/>
              <a:cxnLst/>
              <a:rect l="l" t="t" r="r" b="b"/>
              <a:pathLst>
                <a:path w="7381" h="10909" extrusionOk="0">
                  <a:moveTo>
                    <a:pt x="6100" y="1"/>
                  </a:moveTo>
                  <a:cubicBezTo>
                    <a:pt x="5612" y="1"/>
                    <a:pt x="4943" y="102"/>
                    <a:pt x="4487" y="576"/>
                  </a:cubicBezTo>
                  <a:cubicBezTo>
                    <a:pt x="4168" y="865"/>
                    <a:pt x="4023" y="1241"/>
                    <a:pt x="3966" y="1589"/>
                  </a:cubicBezTo>
                  <a:cubicBezTo>
                    <a:pt x="3966" y="1590"/>
                    <a:pt x="3965" y="1590"/>
                    <a:pt x="3964" y="1590"/>
                  </a:cubicBezTo>
                  <a:cubicBezTo>
                    <a:pt x="3928" y="1590"/>
                    <a:pt x="3434" y="1241"/>
                    <a:pt x="2403" y="1241"/>
                  </a:cubicBezTo>
                  <a:cubicBezTo>
                    <a:pt x="2113" y="1241"/>
                    <a:pt x="1911" y="1473"/>
                    <a:pt x="1911" y="1733"/>
                  </a:cubicBezTo>
                  <a:cubicBezTo>
                    <a:pt x="1911" y="2023"/>
                    <a:pt x="2113" y="2254"/>
                    <a:pt x="2403" y="2254"/>
                  </a:cubicBezTo>
                  <a:cubicBezTo>
                    <a:pt x="3068" y="2254"/>
                    <a:pt x="3531" y="2428"/>
                    <a:pt x="3879" y="2775"/>
                  </a:cubicBezTo>
                  <a:cubicBezTo>
                    <a:pt x="4342" y="3296"/>
                    <a:pt x="4400" y="4078"/>
                    <a:pt x="4400" y="4599"/>
                  </a:cubicBezTo>
                  <a:cubicBezTo>
                    <a:pt x="4083" y="4418"/>
                    <a:pt x="3767" y="4273"/>
                    <a:pt x="3437" y="4273"/>
                  </a:cubicBezTo>
                  <a:cubicBezTo>
                    <a:pt x="3344" y="4273"/>
                    <a:pt x="3250" y="4284"/>
                    <a:pt x="3155" y="4309"/>
                  </a:cubicBezTo>
                  <a:cubicBezTo>
                    <a:pt x="0" y="5293"/>
                    <a:pt x="29" y="8709"/>
                    <a:pt x="1766" y="10908"/>
                  </a:cubicBezTo>
                  <a:cubicBezTo>
                    <a:pt x="1911" y="10445"/>
                    <a:pt x="1737" y="10792"/>
                    <a:pt x="6165" y="4280"/>
                  </a:cubicBezTo>
                  <a:lnTo>
                    <a:pt x="6165" y="4280"/>
                  </a:lnTo>
                  <a:cubicBezTo>
                    <a:pt x="5876" y="4309"/>
                    <a:pt x="5615" y="4454"/>
                    <a:pt x="5413" y="4570"/>
                  </a:cubicBezTo>
                  <a:cubicBezTo>
                    <a:pt x="5413" y="4194"/>
                    <a:pt x="5384" y="3731"/>
                    <a:pt x="5239" y="3238"/>
                  </a:cubicBezTo>
                  <a:cubicBezTo>
                    <a:pt x="5702" y="3210"/>
                    <a:pt x="6223" y="3094"/>
                    <a:pt x="6599" y="2689"/>
                  </a:cubicBezTo>
                  <a:cubicBezTo>
                    <a:pt x="7381" y="1936"/>
                    <a:pt x="7149" y="605"/>
                    <a:pt x="7120" y="460"/>
                  </a:cubicBezTo>
                  <a:cubicBezTo>
                    <a:pt x="7062" y="257"/>
                    <a:pt x="6918" y="113"/>
                    <a:pt x="6715" y="55"/>
                  </a:cubicBezTo>
                  <a:cubicBezTo>
                    <a:pt x="6658" y="43"/>
                    <a:pt x="6417" y="1"/>
                    <a:pt x="6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13832825" y="1362600"/>
              <a:ext cx="334325" cy="297400"/>
            </a:xfrm>
            <a:custGeom>
              <a:avLst/>
              <a:gdLst/>
              <a:ahLst/>
              <a:cxnLst/>
              <a:rect l="l" t="t" r="r" b="b"/>
              <a:pathLst>
                <a:path w="13373" h="11896" extrusionOk="0">
                  <a:moveTo>
                    <a:pt x="11115" y="1013"/>
                  </a:moveTo>
                  <a:cubicBezTo>
                    <a:pt x="11375" y="1013"/>
                    <a:pt x="11607" y="1245"/>
                    <a:pt x="11607" y="1534"/>
                  </a:cubicBezTo>
                  <a:cubicBezTo>
                    <a:pt x="11607" y="1795"/>
                    <a:pt x="11375" y="2026"/>
                    <a:pt x="11115" y="2026"/>
                  </a:cubicBezTo>
                  <a:lnTo>
                    <a:pt x="8076" y="2026"/>
                  </a:lnTo>
                  <a:cubicBezTo>
                    <a:pt x="7786" y="2026"/>
                    <a:pt x="7584" y="1795"/>
                    <a:pt x="7584" y="1534"/>
                  </a:cubicBezTo>
                  <a:cubicBezTo>
                    <a:pt x="7584" y="1245"/>
                    <a:pt x="7786" y="1013"/>
                    <a:pt x="8076" y="1013"/>
                  </a:cubicBezTo>
                  <a:close/>
                  <a:moveTo>
                    <a:pt x="6050" y="1021"/>
                  </a:moveTo>
                  <a:cubicBezTo>
                    <a:pt x="6127" y="1021"/>
                    <a:pt x="6205" y="1037"/>
                    <a:pt x="6281" y="1071"/>
                  </a:cubicBezTo>
                  <a:cubicBezTo>
                    <a:pt x="6513" y="1187"/>
                    <a:pt x="6629" y="1505"/>
                    <a:pt x="6513" y="1737"/>
                  </a:cubicBezTo>
                  <a:lnTo>
                    <a:pt x="5731" y="3271"/>
                  </a:lnTo>
                  <a:cubicBezTo>
                    <a:pt x="5645" y="3444"/>
                    <a:pt x="5471" y="3531"/>
                    <a:pt x="5294" y="3531"/>
                  </a:cubicBezTo>
                  <a:cubicBezTo>
                    <a:pt x="5116" y="3531"/>
                    <a:pt x="4935" y="3444"/>
                    <a:pt x="4834" y="3271"/>
                  </a:cubicBezTo>
                  <a:lnTo>
                    <a:pt x="4082" y="1737"/>
                  </a:lnTo>
                  <a:cubicBezTo>
                    <a:pt x="3966" y="1505"/>
                    <a:pt x="4053" y="1187"/>
                    <a:pt x="4313" y="1071"/>
                  </a:cubicBezTo>
                  <a:cubicBezTo>
                    <a:pt x="4381" y="1037"/>
                    <a:pt x="4456" y="1021"/>
                    <a:pt x="4531" y="1021"/>
                  </a:cubicBezTo>
                  <a:cubicBezTo>
                    <a:pt x="4713" y="1021"/>
                    <a:pt x="4897" y="1118"/>
                    <a:pt x="4979" y="1303"/>
                  </a:cubicBezTo>
                  <a:lnTo>
                    <a:pt x="5297" y="1910"/>
                  </a:lnTo>
                  <a:lnTo>
                    <a:pt x="5587" y="1303"/>
                  </a:lnTo>
                  <a:cubicBezTo>
                    <a:pt x="5689" y="1118"/>
                    <a:pt x="5864" y="1021"/>
                    <a:pt x="6050" y="1021"/>
                  </a:cubicBezTo>
                  <a:close/>
                  <a:moveTo>
                    <a:pt x="493" y="0"/>
                  </a:moveTo>
                  <a:cubicBezTo>
                    <a:pt x="203" y="0"/>
                    <a:pt x="1" y="232"/>
                    <a:pt x="1" y="521"/>
                  </a:cubicBezTo>
                  <a:lnTo>
                    <a:pt x="1" y="3068"/>
                  </a:lnTo>
                  <a:cubicBezTo>
                    <a:pt x="512" y="2793"/>
                    <a:pt x="1130" y="2678"/>
                    <a:pt x="1710" y="2678"/>
                  </a:cubicBezTo>
                  <a:cubicBezTo>
                    <a:pt x="1984" y="2678"/>
                    <a:pt x="2249" y="2703"/>
                    <a:pt x="2490" y="2750"/>
                  </a:cubicBezTo>
                  <a:cubicBezTo>
                    <a:pt x="3098" y="2866"/>
                    <a:pt x="3590" y="3329"/>
                    <a:pt x="3705" y="3936"/>
                  </a:cubicBezTo>
                  <a:cubicBezTo>
                    <a:pt x="3734" y="4168"/>
                    <a:pt x="3879" y="5007"/>
                    <a:pt x="3619" y="5876"/>
                  </a:cubicBezTo>
                  <a:cubicBezTo>
                    <a:pt x="4318" y="5439"/>
                    <a:pt x="5100" y="5232"/>
                    <a:pt x="5864" y="5232"/>
                  </a:cubicBezTo>
                  <a:cubicBezTo>
                    <a:pt x="6112" y="5232"/>
                    <a:pt x="6359" y="5254"/>
                    <a:pt x="6600" y="5297"/>
                  </a:cubicBezTo>
                  <a:lnTo>
                    <a:pt x="6715" y="4371"/>
                  </a:lnTo>
                  <a:cubicBezTo>
                    <a:pt x="6831" y="3618"/>
                    <a:pt x="7468" y="3039"/>
                    <a:pt x="8220" y="3039"/>
                  </a:cubicBezTo>
                  <a:cubicBezTo>
                    <a:pt x="8799" y="3039"/>
                    <a:pt x="9320" y="3386"/>
                    <a:pt x="9581" y="3879"/>
                  </a:cubicBezTo>
                  <a:cubicBezTo>
                    <a:pt x="9756" y="3816"/>
                    <a:pt x="9930" y="3787"/>
                    <a:pt x="10100" y="3787"/>
                  </a:cubicBezTo>
                  <a:cubicBezTo>
                    <a:pt x="11104" y="3787"/>
                    <a:pt x="11916" y="4806"/>
                    <a:pt x="11520" y="5847"/>
                  </a:cubicBezTo>
                  <a:cubicBezTo>
                    <a:pt x="11954" y="6049"/>
                    <a:pt x="12272" y="6483"/>
                    <a:pt x="12359" y="7004"/>
                  </a:cubicBezTo>
                  <a:cubicBezTo>
                    <a:pt x="12446" y="7815"/>
                    <a:pt x="11867" y="8567"/>
                    <a:pt x="11028" y="8683"/>
                  </a:cubicBezTo>
                  <a:lnTo>
                    <a:pt x="10102" y="8799"/>
                  </a:lnTo>
                  <a:cubicBezTo>
                    <a:pt x="10275" y="9841"/>
                    <a:pt x="10073" y="10940"/>
                    <a:pt x="9465" y="11896"/>
                  </a:cubicBezTo>
                  <a:lnTo>
                    <a:pt x="12880" y="11896"/>
                  </a:lnTo>
                  <a:cubicBezTo>
                    <a:pt x="13141" y="11896"/>
                    <a:pt x="13372" y="11664"/>
                    <a:pt x="13372" y="11375"/>
                  </a:cubicBezTo>
                  <a:lnTo>
                    <a:pt x="13372" y="521"/>
                  </a:lnTo>
                  <a:cubicBezTo>
                    <a:pt x="13372" y="232"/>
                    <a:pt x="13141" y="0"/>
                    <a:pt x="12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77"/>
          <p:cNvGrpSpPr/>
          <p:nvPr/>
        </p:nvGrpSpPr>
        <p:grpSpPr>
          <a:xfrm>
            <a:off x="7819585" y="1440191"/>
            <a:ext cx="329173" cy="217123"/>
            <a:chOff x="14306050" y="1432775"/>
            <a:chExt cx="431250" cy="288000"/>
          </a:xfrm>
        </p:grpSpPr>
        <p:sp>
          <p:nvSpPr>
            <p:cNvPr id="1700" name="Google Shape;1700;p77"/>
            <p:cNvSpPr/>
            <p:nvPr/>
          </p:nvSpPr>
          <p:spPr>
            <a:xfrm>
              <a:off x="14641775" y="1612950"/>
              <a:ext cx="82500" cy="28250"/>
            </a:xfrm>
            <a:custGeom>
              <a:avLst/>
              <a:gdLst/>
              <a:ahLst/>
              <a:cxnLst/>
              <a:rect l="l" t="t" r="r" b="b"/>
              <a:pathLst>
                <a:path w="3300" h="1130" extrusionOk="0">
                  <a:moveTo>
                    <a:pt x="0" y="0"/>
                  </a:moveTo>
                  <a:lnTo>
                    <a:pt x="0" y="1129"/>
                  </a:lnTo>
                  <a:lnTo>
                    <a:pt x="3300" y="1129"/>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14343675" y="1432775"/>
              <a:ext cx="63700" cy="67325"/>
            </a:xfrm>
            <a:custGeom>
              <a:avLst/>
              <a:gdLst/>
              <a:ahLst/>
              <a:cxnLst/>
              <a:rect l="l" t="t" r="r" b="b"/>
              <a:pathLst>
                <a:path w="2548" h="2693" extrusionOk="0">
                  <a:moveTo>
                    <a:pt x="897" y="1"/>
                  </a:moveTo>
                  <a:cubicBezTo>
                    <a:pt x="666" y="1"/>
                    <a:pt x="463" y="174"/>
                    <a:pt x="405" y="406"/>
                  </a:cubicBezTo>
                  <a:lnTo>
                    <a:pt x="0" y="2692"/>
                  </a:lnTo>
                  <a:lnTo>
                    <a:pt x="2547" y="2692"/>
                  </a:lnTo>
                  <a:lnTo>
                    <a:pt x="2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1443267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1448332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1453397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1458462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14635275" y="1432775"/>
              <a:ext cx="63675" cy="67325"/>
            </a:xfrm>
            <a:custGeom>
              <a:avLst/>
              <a:gdLst/>
              <a:ahLst/>
              <a:cxnLst/>
              <a:rect l="l" t="t" r="r" b="b"/>
              <a:pathLst>
                <a:path w="2547" h="2693" extrusionOk="0">
                  <a:moveTo>
                    <a:pt x="0" y="1"/>
                  </a:moveTo>
                  <a:lnTo>
                    <a:pt x="0" y="2692"/>
                  </a:lnTo>
                  <a:lnTo>
                    <a:pt x="2547" y="2692"/>
                  </a:lnTo>
                  <a:lnTo>
                    <a:pt x="2142" y="406"/>
                  </a:lnTo>
                  <a:cubicBezTo>
                    <a:pt x="2084" y="174"/>
                    <a:pt x="1881"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14306050" y="1525400"/>
              <a:ext cx="431250" cy="195375"/>
            </a:xfrm>
            <a:custGeom>
              <a:avLst/>
              <a:gdLst/>
              <a:ahLst/>
              <a:cxnLst/>
              <a:rect l="l" t="t" r="r" b="b"/>
              <a:pathLst>
                <a:path w="17250" h="7815" extrusionOk="0">
                  <a:moveTo>
                    <a:pt x="1331" y="0"/>
                  </a:moveTo>
                  <a:lnTo>
                    <a:pt x="58" y="7207"/>
                  </a:lnTo>
                  <a:cubicBezTo>
                    <a:pt x="0" y="7525"/>
                    <a:pt x="232" y="7815"/>
                    <a:pt x="550" y="7815"/>
                  </a:cubicBezTo>
                  <a:lnTo>
                    <a:pt x="5123" y="7815"/>
                  </a:lnTo>
                  <a:cubicBezTo>
                    <a:pt x="6541" y="7815"/>
                    <a:pt x="7815" y="7149"/>
                    <a:pt x="8625" y="6078"/>
                  </a:cubicBezTo>
                  <a:cubicBezTo>
                    <a:pt x="9435" y="7149"/>
                    <a:pt x="10709" y="7815"/>
                    <a:pt x="12098" y="7815"/>
                  </a:cubicBezTo>
                  <a:lnTo>
                    <a:pt x="16700" y="7815"/>
                  </a:lnTo>
                  <a:cubicBezTo>
                    <a:pt x="17018" y="7815"/>
                    <a:pt x="17250" y="7525"/>
                    <a:pt x="17192" y="7207"/>
                  </a:cubicBezTo>
                  <a:lnTo>
                    <a:pt x="16903" y="5644"/>
                  </a:lnTo>
                  <a:lnTo>
                    <a:pt x="12937" y="5644"/>
                  </a:lnTo>
                  <a:cubicBezTo>
                    <a:pt x="12648" y="5644"/>
                    <a:pt x="12417" y="5413"/>
                    <a:pt x="12417" y="5152"/>
                  </a:cubicBezTo>
                  <a:lnTo>
                    <a:pt x="12417" y="2981"/>
                  </a:lnTo>
                  <a:cubicBezTo>
                    <a:pt x="12417" y="2721"/>
                    <a:pt x="12648" y="2489"/>
                    <a:pt x="12937" y="2489"/>
                  </a:cubicBezTo>
                  <a:lnTo>
                    <a:pt x="16353" y="2489"/>
                  </a:lnTo>
                  <a:lnTo>
                    <a:pt x="15890" y="0"/>
                  </a:lnTo>
                  <a:lnTo>
                    <a:pt x="9175" y="0"/>
                  </a:lnTo>
                  <a:lnTo>
                    <a:pt x="11201" y="2779"/>
                  </a:lnTo>
                  <a:cubicBezTo>
                    <a:pt x="11346" y="2981"/>
                    <a:pt x="11317" y="3300"/>
                    <a:pt x="11085" y="3473"/>
                  </a:cubicBezTo>
                  <a:cubicBezTo>
                    <a:pt x="10994" y="3542"/>
                    <a:pt x="10889" y="3574"/>
                    <a:pt x="10785" y="3574"/>
                  </a:cubicBezTo>
                  <a:cubicBezTo>
                    <a:pt x="10625" y="3574"/>
                    <a:pt x="10467" y="3498"/>
                    <a:pt x="10362" y="3358"/>
                  </a:cubicBezTo>
                  <a:lnTo>
                    <a:pt x="8625" y="955"/>
                  </a:lnTo>
                  <a:lnTo>
                    <a:pt x="6860" y="3358"/>
                  </a:lnTo>
                  <a:cubicBezTo>
                    <a:pt x="6754" y="3498"/>
                    <a:pt x="6607" y="3574"/>
                    <a:pt x="6455" y="3574"/>
                  </a:cubicBezTo>
                  <a:cubicBezTo>
                    <a:pt x="6357" y="3574"/>
                    <a:pt x="6256" y="3542"/>
                    <a:pt x="6165" y="3473"/>
                  </a:cubicBezTo>
                  <a:cubicBezTo>
                    <a:pt x="5933" y="3300"/>
                    <a:pt x="5875" y="2981"/>
                    <a:pt x="6049" y="2779"/>
                  </a:cubicBezTo>
                  <a:lnTo>
                    <a:pt x="8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77"/>
          <p:cNvGrpSpPr/>
          <p:nvPr/>
        </p:nvGrpSpPr>
        <p:grpSpPr>
          <a:xfrm>
            <a:off x="995241" y="2147231"/>
            <a:ext cx="329163" cy="196105"/>
            <a:chOff x="9769300" y="2038400"/>
            <a:chExt cx="429100" cy="252550"/>
          </a:xfrm>
        </p:grpSpPr>
        <p:sp>
          <p:nvSpPr>
            <p:cNvPr id="1709" name="Google Shape;1709;p77"/>
            <p:cNvSpPr/>
            <p:nvPr/>
          </p:nvSpPr>
          <p:spPr>
            <a:xfrm>
              <a:off x="9845275" y="2038400"/>
              <a:ext cx="277150" cy="252550"/>
            </a:xfrm>
            <a:custGeom>
              <a:avLst/>
              <a:gdLst/>
              <a:ahLst/>
              <a:cxnLst/>
              <a:rect l="l" t="t" r="r" b="b"/>
              <a:pathLst>
                <a:path w="11086" h="10102" extrusionOk="0">
                  <a:moveTo>
                    <a:pt x="492" y="1"/>
                  </a:moveTo>
                  <a:cubicBezTo>
                    <a:pt x="203" y="1"/>
                    <a:pt x="0" y="203"/>
                    <a:pt x="0" y="493"/>
                  </a:cubicBezTo>
                  <a:lnTo>
                    <a:pt x="0" y="9581"/>
                  </a:lnTo>
                  <a:cubicBezTo>
                    <a:pt x="0" y="9870"/>
                    <a:pt x="203" y="10101"/>
                    <a:pt x="492" y="10101"/>
                  </a:cubicBezTo>
                  <a:lnTo>
                    <a:pt x="1505" y="10101"/>
                  </a:lnTo>
                  <a:cubicBezTo>
                    <a:pt x="1795" y="10101"/>
                    <a:pt x="1997" y="9870"/>
                    <a:pt x="1997" y="9581"/>
                  </a:cubicBezTo>
                  <a:lnTo>
                    <a:pt x="1997" y="6542"/>
                  </a:lnTo>
                  <a:lnTo>
                    <a:pt x="9088" y="6542"/>
                  </a:lnTo>
                  <a:lnTo>
                    <a:pt x="9088" y="9581"/>
                  </a:lnTo>
                  <a:cubicBezTo>
                    <a:pt x="9088" y="9870"/>
                    <a:pt x="9320" y="10101"/>
                    <a:pt x="9580" y="10101"/>
                  </a:cubicBezTo>
                  <a:lnTo>
                    <a:pt x="10593" y="10101"/>
                  </a:lnTo>
                  <a:cubicBezTo>
                    <a:pt x="10883" y="10101"/>
                    <a:pt x="11085" y="9870"/>
                    <a:pt x="11085" y="9581"/>
                  </a:cubicBezTo>
                  <a:lnTo>
                    <a:pt x="11085" y="493"/>
                  </a:lnTo>
                  <a:cubicBezTo>
                    <a:pt x="11085" y="232"/>
                    <a:pt x="10883" y="1"/>
                    <a:pt x="10593" y="1"/>
                  </a:cubicBezTo>
                  <a:lnTo>
                    <a:pt x="9580" y="1"/>
                  </a:lnTo>
                  <a:cubicBezTo>
                    <a:pt x="9291" y="1"/>
                    <a:pt x="9088" y="203"/>
                    <a:pt x="9088" y="493"/>
                  </a:cubicBezTo>
                  <a:lnTo>
                    <a:pt x="9088" y="3532"/>
                  </a:lnTo>
                  <a:lnTo>
                    <a:pt x="1997" y="3532"/>
                  </a:ln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1014845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976930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77"/>
          <p:cNvGrpSpPr/>
          <p:nvPr/>
        </p:nvGrpSpPr>
        <p:grpSpPr>
          <a:xfrm>
            <a:off x="1753487" y="2108124"/>
            <a:ext cx="329183" cy="274320"/>
            <a:chOff x="10358275" y="1959625"/>
            <a:chExt cx="435600" cy="364400"/>
          </a:xfrm>
        </p:grpSpPr>
        <p:sp>
          <p:nvSpPr>
            <p:cNvPr id="1713" name="Google Shape;1713;p77"/>
            <p:cNvSpPr/>
            <p:nvPr/>
          </p:nvSpPr>
          <p:spPr>
            <a:xfrm>
              <a:off x="10358275" y="2264700"/>
              <a:ext cx="432725" cy="59325"/>
            </a:xfrm>
            <a:custGeom>
              <a:avLst/>
              <a:gdLst/>
              <a:ahLst/>
              <a:cxnLst/>
              <a:rect l="l" t="t" r="r" b="b"/>
              <a:pathLst>
                <a:path w="17309" h="2373" extrusionOk="0">
                  <a:moveTo>
                    <a:pt x="3257" y="0"/>
                  </a:moveTo>
                  <a:cubicBezTo>
                    <a:pt x="2685" y="0"/>
                    <a:pt x="2113" y="167"/>
                    <a:pt x="1621" y="500"/>
                  </a:cubicBezTo>
                  <a:lnTo>
                    <a:pt x="290" y="1455"/>
                  </a:lnTo>
                  <a:cubicBezTo>
                    <a:pt x="58" y="1628"/>
                    <a:pt x="0" y="1918"/>
                    <a:pt x="145" y="2149"/>
                  </a:cubicBezTo>
                  <a:cubicBezTo>
                    <a:pt x="255" y="2296"/>
                    <a:pt x="423" y="2373"/>
                    <a:pt x="590" y="2373"/>
                  </a:cubicBezTo>
                  <a:cubicBezTo>
                    <a:pt x="687" y="2373"/>
                    <a:pt x="784" y="2347"/>
                    <a:pt x="869" y="2294"/>
                  </a:cubicBezTo>
                  <a:lnTo>
                    <a:pt x="2200" y="1339"/>
                  </a:lnTo>
                  <a:cubicBezTo>
                    <a:pt x="2518" y="1122"/>
                    <a:pt x="2895" y="1013"/>
                    <a:pt x="3267" y="1013"/>
                  </a:cubicBezTo>
                  <a:cubicBezTo>
                    <a:pt x="3640" y="1013"/>
                    <a:pt x="4009" y="1122"/>
                    <a:pt x="4313" y="1339"/>
                  </a:cubicBezTo>
                  <a:cubicBezTo>
                    <a:pt x="4805" y="1686"/>
                    <a:pt x="5384" y="1860"/>
                    <a:pt x="5963" y="1860"/>
                  </a:cubicBezTo>
                  <a:cubicBezTo>
                    <a:pt x="6541" y="1860"/>
                    <a:pt x="7120" y="1686"/>
                    <a:pt x="7612" y="1339"/>
                  </a:cubicBezTo>
                  <a:cubicBezTo>
                    <a:pt x="7916" y="1122"/>
                    <a:pt x="8285" y="1013"/>
                    <a:pt x="8658" y="1013"/>
                  </a:cubicBezTo>
                  <a:cubicBezTo>
                    <a:pt x="9031" y="1013"/>
                    <a:pt x="9407" y="1122"/>
                    <a:pt x="9725" y="1339"/>
                  </a:cubicBezTo>
                  <a:cubicBezTo>
                    <a:pt x="10217" y="1686"/>
                    <a:pt x="10789" y="1860"/>
                    <a:pt x="11360" y="1860"/>
                  </a:cubicBezTo>
                  <a:cubicBezTo>
                    <a:pt x="11932" y="1860"/>
                    <a:pt x="12504" y="1686"/>
                    <a:pt x="12996" y="1339"/>
                  </a:cubicBezTo>
                  <a:cubicBezTo>
                    <a:pt x="13314" y="1122"/>
                    <a:pt x="13683" y="1013"/>
                    <a:pt x="14052" y="1013"/>
                  </a:cubicBezTo>
                  <a:cubicBezTo>
                    <a:pt x="14421" y="1013"/>
                    <a:pt x="14790" y="1122"/>
                    <a:pt x="15108" y="1339"/>
                  </a:cubicBezTo>
                  <a:lnTo>
                    <a:pt x="16440" y="2294"/>
                  </a:lnTo>
                  <a:cubicBezTo>
                    <a:pt x="16525" y="2347"/>
                    <a:pt x="16621" y="2373"/>
                    <a:pt x="16718" y="2373"/>
                  </a:cubicBezTo>
                  <a:cubicBezTo>
                    <a:pt x="16885" y="2373"/>
                    <a:pt x="17053" y="2296"/>
                    <a:pt x="17163" y="2149"/>
                  </a:cubicBezTo>
                  <a:cubicBezTo>
                    <a:pt x="17308" y="1918"/>
                    <a:pt x="17250" y="1628"/>
                    <a:pt x="17019" y="1455"/>
                  </a:cubicBezTo>
                  <a:lnTo>
                    <a:pt x="15687" y="500"/>
                  </a:lnTo>
                  <a:cubicBezTo>
                    <a:pt x="15195" y="167"/>
                    <a:pt x="14624" y="0"/>
                    <a:pt x="14052" y="0"/>
                  </a:cubicBezTo>
                  <a:cubicBezTo>
                    <a:pt x="13480" y="0"/>
                    <a:pt x="12909" y="167"/>
                    <a:pt x="12417" y="500"/>
                  </a:cubicBezTo>
                  <a:cubicBezTo>
                    <a:pt x="12098" y="731"/>
                    <a:pt x="11722" y="847"/>
                    <a:pt x="11346" y="847"/>
                  </a:cubicBezTo>
                  <a:cubicBezTo>
                    <a:pt x="10970" y="847"/>
                    <a:pt x="10593" y="731"/>
                    <a:pt x="10275" y="500"/>
                  </a:cubicBezTo>
                  <a:cubicBezTo>
                    <a:pt x="9798" y="167"/>
                    <a:pt x="9226" y="0"/>
                    <a:pt x="8651" y="0"/>
                  </a:cubicBezTo>
                  <a:cubicBezTo>
                    <a:pt x="8075" y="0"/>
                    <a:pt x="7497" y="167"/>
                    <a:pt x="7005" y="500"/>
                  </a:cubicBezTo>
                  <a:cubicBezTo>
                    <a:pt x="6701" y="731"/>
                    <a:pt x="6332" y="847"/>
                    <a:pt x="5959" y="847"/>
                  </a:cubicBezTo>
                  <a:cubicBezTo>
                    <a:pt x="5586" y="847"/>
                    <a:pt x="5210" y="731"/>
                    <a:pt x="4892" y="500"/>
                  </a:cubicBezTo>
                  <a:cubicBezTo>
                    <a:pt x="4400" y="167"/>
                    <a:pt x="3828" y="0"/>
                    <a:pt x="3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10358275" y="1959625"/>
              <a:ext cx="435600" cy="237250"/>
            </a:xfrm>
            <a:custGeom>
              <a:avLst/>
              <a:gdLst/>
              <a:ahLst/>
              <a:cxnLst/>
              <a:rect l="l" t="t" r="r" b="b"/>
              <a:pathLst>
                <a:path w="17424" h="9490" extrusionOk="0">
                  <a:moveTo>
                    <a:pt x="9489" y="0"/>
                  </a:moveTo>
                  <a:cubicBezTo>
                    <a:pt x="8967" y="0"/>
                    <a:pt x="8454" y="267"/>
                    <a:pt x="8191" y="749"/>
                  </a:cubicBezTo>
                  <a:lnTo>
                    <a:pt x="5586" y="5264"/>
                  </a:lnTo>
                  <a:lnTo>
                    <a:pt x="3503" y="7117"/>
                  </a:lnTo>
                  <a:cubicBezTo>
                    <a:pt x="3422" y="7109"/>
                    <a:pt x="3342" y="7106"/>
                    <a:pt x="3261" y="7106"/>
                  </a:cubicBezTo>
                  <a:cubicBezTo>
                    <a:pt x="2699" y="7106"/>
                    <a:pt x="2127" y="7280"/>
                    <a:pt x="1621" y="7609"/>
                  </a:cubicBezTo>
                  <a:lnTo>
                    <a:pt x="290" y="8564"/>
                  </a:lnTo>
                  <a:cubicBezTo>
                    <a:pt x="58" y="8709"/>
                    <a:pt x="0" y="9027"/>
                    <a:pt x="174" y="9258"/>
                  </a:cubicBezTo>
                  <a:cubicBezTo>
                    <a:pt x="266" y="9405"/>
                    <a:pt x="427" y="9482"/>
                    <a:pt x="592" y="9482"/>
                  </a:cubicBezTo>
                  <a:cubicBezTo>
                    <a:pt x="687" y="9482"/>
                    <a:pt x="784" y="9456"/>
                    <a:pt x="869" y="9403"/>
                  </a:cubicBezTo>
                  <a:lnTo>
                    <a:pt x="2200" y="8448"/>
                  </a:lnTo>
                  <a:cubicBezTo>
                    <a:pt x="2518" y="8231"/>
                    <a:pt x="2887" y="8122"/>
                    <a:pt x="3257" y="8122"/>
                  </a:cubicBezTo>
                  <a:cubicBezTo>
                    <a:pt x="3626" y="8122"/>
                    <a:pt x="3995" y="8231"/>
                    <a:pt x="4313" y="8448"/>
                  </a:cubicBezTo>
                  <a:cubicBezTo>
                    <a:pt x="4805" y="8795"/>
                    <a:pt x="5384" y="8969"/>
                    <a:pt x="5959" y="8969"/>
                  </a:cubicBezTo>
                  <a:cubicBezTo>
                    <a:pt x="6534" y="8969"/>
                    <a:pt x="7106" y="8795"/>
                    <a:pt x="7583" y="8448"/>
                  </a:cubicBezTo>
                  <a:cubicBezTo>
                    <a:pt x="7902" y="8231"/>
                    <a:pt x="8278" y="8122"/>
                    <a:pt x="8651" y="8122"/>
                  </a:cubicBezTo>
                  <a:cubicBezTo>
                    <a:pt x="9023" y="8122"/>
                    <a:pt x="9392" y="8231"/>
                    <a:pt x="9696" y="8448"/>
                  </a:cubicBezTo>
                  <a:cubicBezTo>
                    <a:pt x="10188" y="8795"/>
                    <a:pt x="10767" y="8969"/>
                    <a:pt x="11346" y="8969"/>
                  </a:cubicBezTo>
                  <a:cubicBezTo>
                    <a:pt x="11925" y="8969"/>
                    <a:pt x="12504" y="8795"/>
                    <a:pt x="12996" y="8448"/>
                  </a:cubicBezTo>
                  <a:cubicBezTo>
                    <a:pt x="13300" y="8231"/>
                    <a:pt x="13669" y="8122"/>
                    <a:pt x="14041" y="8122"/>
                  </a:cubicBezTo>
                  <a:cubicBezTo>
                    <a:pt x="14414" y="8122"/>
                    <a:pt x="14790" y="8231"/>
                    <a:pt x="15108" y="8448"/>
                  </a:cubicBezTo>
                  <a:cubicBezTo>
                    <a:pt x="16585" y="9490"/>
                    <a:pt x="16527" y="9490"/>
                    <a:pt x="16729" y="9490"/>
                  </a:cubicBezTo>
                  <a:cubicBezTo>
                    <a:pt x="17221" y="9490"/>
                    <a:pt x="17424" y="8853"/>
                    <a:pt x="17019" y="8564"/>
                  </a:cubicBezTo>
                  <a:lnTo>
                    <a:pt x="15687" y="7609"/>
                  </a:lnTo>
                  <a:cubicBezTo>
                    <a:pt x="15182" y="7272"/>
                    <a:pt x="14616" y="7095"/>
                    <a:pt x="14040" y="7095"/>
                  </a:cubicBezTo>
                  <a:cubicBezTo>
                    <a:pt x="13924" y="7095"/>
                    <a:pt x="13807" y="7102"/>
                    <a:pt x="13690" y="7117"/>
                  </a:cubicBezTo>
                  <a:cubicBezTo>
                    <a:pt x="13445" y="5748"/>
                    <a:pt x="12262" y="4953"/>
                    <a:pt x="11060" y="4953"/>
                  </a:cubicBezTo>
                  <a:cubicBezTo>
                    <a:pt x="10279" y="4953"/>
                    <a:pt x="9490" y="5288"/>
                    <a:pt x="8944" y="6017"/>
                  </a:cubicBezTo>
                  <a:lnTo>
                    <a:pt x="8654" y="5206"/>
                  </a:lnTo>
                  <a:lnTo>
                    <a:pt x="9783" y="3238"/>
                  </a:lnTo>
                  <a:cubicBezTo>
                    <a:pt x="9872" y="3082"/>
                    <a:pt x="10047" y="2978"/>
                    <a:pt x="10229" y="2978"/>
                  </a:cubicBezTo>
                  <a:cubicBezTo>
                    <a:pt x="10283" y="2978"/>
                    <a:pt x="10338" y="2987"/>
                    <a:pt x="10391" y="3007"/>
                  </a:cubicBezTo>
                  <a:lnTo>
                    <a:pt x="15485" y="4801"/>
                  </a:lnTo>
                  <a:cubicBezTo>
                    <a:pt x="15630" y="4850"/>
                    <a:pt x="15777" y="4873"/>
                    <a:pt x="15922" y="4873"/>
                  </a:cubicBezTo>
                  <a:cubicBezTo>
                    <a:pt x="16471" y="4873"/>
                    <a:pt x="16980" y="4541"/>
                    <a:pt x="17163" y="3991"/>
                  </a:cubicBezTo>
                  <a:cubicBezTo>
                    <a:pt x="17424" y="3325"/>
                    <a:pt x="17048" y="2573"/>
                    <a:pt x="16382" y="2312"/>
                  </a:cubicBezTo>
                  <a:lnTo>
                    <a:pt x="9986" y="84"/>
                  </a:lnTo>
                  <a:cubicBezTo>
                    <a:pt x="9824" y="28"/>
                    <a:pt x="9656" y="0"/>
                    <a:pt x="9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10358275" y="2204100"/>
              <a:ext cx="432725" cy="59700"/>
            </a:xfrm>
            <a:custGeom>
              <a:avLst/>
              <a:gdLst/>
              <a:ahLst/>
              <a:cxnLst/>
              <a:rect l="l" t="t" r="r" b="b"/>
              <a:pathLst>
                <a:path w="17309" h="2388" extrusionOk="0">
                  <a:moveTo>
                    <a:pt x="3257" y="0"/>
                  </a:moveTo>
                  <a:cubicBezTo>
                    <a:pt x="2685" y="0"/>
                    <a:pt x="2113" y="174"/>
                    <a:pt x="1621" y="521"/>
                  </a:cubicBezTo>
                  <a:lnTo>
                    <a:pt x="290" y="1448"/>
                  </a:lnTo>
                  <a:cubicBezTo>
                    <a:pt x="58" y="1621"/>
                    <a:pt x="0" y="1940"/>
                    <a:pt x="145" y="2171"/>
                  </a:cubicBezTo>
                  <a:cubicBezTo>
                    <a:pt x="250" y="2311"/>
                    <a:pt x="409" y="2388"/>
                    <a:pt x="568" y="2388"/>
                  </a:cubicBezTo>
                  <a:cubicBezTo>
                    <a:pt x="673" y="2388"/>
                    <a:pt x="777" y="2355"/>
                    <a:pt x="869" y="2287"/>
                  </a:cubicBezTo>
                  <a:lnTo>
                    <a:pt x="2200" y="1332"/>
                  </a:lnTo>
                  <a:cubicBezTo>
                    <a:pt x="2518" y="1115"/>
                    <a:pt x="2895" y="1006"/>
                    <a:pt x="3267" y="1006"/>
                  </a:cubicBezTo>
                  <a:cubicBezTo>
                    <a:pt x="3640" y="1006"/>
                    <a:pt x="4009" y="1115"/>
                    <a:pt x="4313" y="1332"/>
                  </a:cubicBezTo>
                  <a:cubicBezTo>
                    <a:pt x="4805" y="1679"/>
                    <a:pt x="5384" y="1853"/>
                    <a:pt x="5963" y="1853"/>
                  </a:cubicBezTo>
                  <a:cubicBezTo>
                    <a:pt x="6541" y="1853"/>
                    <a:pt x="7120" y="1679"/>
                    <a:pt x="7612" y="1332"/>
                  </a:cubicBezTo>
                  <a:cubicBezTo>
                    <a:pt x="7916" y="1115"/>
                    <a:pt x="8285" y="1006"/>
                    <a:pt x="8658" y="1006"/>
                  </a:cubicBezTo>
                  <a:cubicBezTo>
                    <a:pt x="9031" y="1006"/>
                    <a:pt x="9407" y="1115"/>
                    <a:pt x="9725" y="1332"/>
                  </a:cubicBezTo>
                  <a:cubicBezTo>
                    <a:pt x="10217" y="1679"/>
                    <a:pt x="10789" y="1853"/>
                    <a:pt x="11360" y="1853"/>
                  </a:cubicBezTo>
                  <a:cubicBezTo>
                    <a:pt x="11932" y="1853"/>
                    <a:pt x="12504" y="1679"/>
                    <a:pt x="12996" y="1332"/>
                  </a:cubicBezTo>
                  <a:cubicBezTo>
                    <a:pt x="13314" y="1115"/>
                    <a:pt x="13683" y="1006"/>
                    <a:pt x="14052" y="1006"/>
                  </a:cubicBezTo>
                  <a:cubicBezTo>
                    <a:pt x="14421" y="1006"/>
                    <a:pt x="14790" y="1115"/>
                    <a:pt x="15108" y="1332"/>
                  </a:cubicBezTo>
                  <a:lnTo>
                    <a:pt x="16440" y="2287"/>
                  </a:lnTo>
                  <a:cubicBezTo>
                    <a:pt x="16533" y="2345"/>
                    <a:pt x="16641" y="2375"/>
                    <a:pt x="16747" y="2375"/>
                  </a:cubicBezTo>
                  <a:cubicBezTo>
                    <a:pt x="16905" y="2375"/>
                    <a:pt x="17060" y="2309"/>
                    <a:pt x="17163" y="2171"/>
                  </a:cubicBezTo>
                  <a:cubicBezTo>
                    <a:pt x="17308" y="1940"/>
                    <a:pt x="17250" y="1621"/>
                    <a:pt x="17019" y="1448"/>
                  </a:cubicBezTo>
                  <a:lnTo>
                    <a:pt x="15687" y="521"/>
                  </a:lnTo>
                  <a:cubicBezTo>
                    <a:pt x="15195" y="174"/>
                    <a:pt x="14624" y="0"/>
                    <a:pt x="14052" y="0"/>
                  </a:cubicBezTo>
                  <a:cubicBezTo>
                    <a:pt x="13480" y="0"/>
                    <a:pt x="12909" y="174"/>
                    <a:pt x="12417" y="521"/>
                  </a:cubicBezTo>
                  <a:cubicBezTo>
                    <a:pt x="12098" y="738"/>
                    <a:pt x="11722" y="847"/>
                    <a:pt x="11346" y="847"/>
                  </a:cubicBezTo>
                  <a:cubicBezTo>
                    <a:pt x="10970" y="847"/>
                    <a:pt x="10593" y="738"/>
                    <a:pt x="10275" y="521"/>
                  </a:cubicBezTo>
                  <a:cubicBezTo>
                    <a:pt x="9798" y="174"/>
                    <a:pt x="9226" y="0"/>
                    <a:pt x="8651" y="0"/>
                  </a:cubicBezTo>
                  <a:cubicBezTo>
                    <a:pt x="8075" y="0"/>
                    <a:pt x="7497" y="174"/>
                    <a:pt x="7005" y="521"/>
                  </a:cubicBezTo>
                  <a:cubicBezTo>
                    <a:pt x="6701" y="738"/>
                    <a:pt x="6332" y="847"/>
                    <a:pt x="5959" y="847"/>
                  </a:cubicBezTo>
                  <a:cubicBezTo>
                    <a:pt x="5586" y="847"/>
                    <a:pt x="5210" y="738"/>
                    <a:pt x="4892" y="521"/>
                  </a:cubicBezTo>
                  <a:cubicBezTo>
                    <a:pt x="4400" y="174"/>
                    <a:pt x="3828" y="0"/>
                    <a:pt x="3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77"/>
          <p:cNvGrpSpPr/>
          <p:nvPr/>
        </p:nvGrpSpPr>
        <p:grpSpPr>
          <a:xfrm>
            <a:off x="2511758" y="2080695"/>
            <a:ext cx="329163" cy="329179"/>
            <a:chOff x="10976200" y="1949600"/>
            <a:chExt cx="429100" cy="429625"/>
          </a:xfrm>
        </p:grpSpPr>
        <p:sp>
          <p:nvSpPr>
            <p:cNvPr id="1717" name="Google Shape;1717;p77"/>
            <p:cNvSpPr/>
            <p:nvPr/>
          </p:nvSpPr>
          <p:spPr>
            <a:xfrm>
              <a:off x="11149850" y="2258375"/>
              <a:ext cx="28250" cy="120850"/>
            </a:xfrm>
            <a:custGeom>
              <a:avLst/>
              <a:gdLst/>
              <a:ahLst/>
              <a:cxnLst/>
              <a:rect l="l" t="t" r="r" b="b"/>
              <a:pathLst>
                <a:path w="1130" h="4834" extrusionOk="0">
                  <a:moveTo>
                    <a:pt x="1" y="0"/>
                  </a:moveTo>
                  <a:lnTo>
                    <a:pt x="1" y="4833"/>
                  </a:lnTo>
                  <a:lnTo>
                    <a:pt x="1129" y="4833"/>
                  </a:lnTo>
                  <a:lnTo>
                    <a:pt x="1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11203400" y="2258375"/>
              <a:ext cx="28975" cy="120850"/>
            </a:xfrm>
            <a:custGeom>
              <a:avLst/>
              <a:gdLst/>
              <a:ahLst/>
              <a:cxnLst/>
              <a:rect l="l" t="t" r="r" b="b"/>
              <a:pathLst>
                <a:path w="1159" h="4834" extrusionOk="0">
                  <a:moveTo>
                    <a:pt x="0" y="0"/>
                  </a:moveTo>
                  <a:lnTo>
                    <a:pt x="0" y="4833"/>
                  </a:lnTo>
                  <a:lnTo>
                    <a:pt x="1158" y="4833"/>
                  </a:lnTo>
                  <a:lnTo>
                    <a:pt x="1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11070975" y="2204100"/>
              <a:ext cx="240250" cy="175125"/>
            </a:xfrm>
            <a:custGeom>
              <a:avLst/>
              <a:gdLst/>
              <a:ahLst/>
              <a:cxnLst/>
              <a:rect l="l" t="t" r="r" b="b"/>
              <a:pathLst>
                <a:path w="9610" h="7005" extrusionOk="0">
                  <a:moveTo>
                    <a:pt x="1" y="0"/>
                  </a:moveTo>
                  <a:lnTo>
                    <a:pt x="1" y="7004"/>
                  </a:lnTo>
                  <a:lnTo>
                    <a:pt x="2143" y="7004"/>
                  </a:lnTo>
                  <a:lnTo>
                    <a:pt x="2143" y="1650"/>
                  </a:lnTo>
                  <a:cubicBezTo>
                    <a:pt x="2143" y="1390"/>
                    <a:pt x="2374" y="1158"/>
                    <a:pt x="2635" y="1158"/>
                  </a:cubicBezTo>
                  <a:lnTo>
                    <a:pt x="6947" y="1158"/>
                  </a:lnTo>
                  <a:cubicBezTo>
                    <a:pt x="7237" y="1158"/>
                    <a:pt x="7468" y="1390"/>
                    <a:pt x="7468" y="1650"/>
                  </a:cubicBezTo>
                  <a:lnTo>
                    <a:pt x="7468" y="7004"/>
                  </a:lnTo>
                  <a:lnTo>
                    <a:pt x="9610" y="7004"/>
                  </a:lnTo>
                  <a:lnTo>
                    <a:pt x="9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10976925" y="1949600"/>
              <a:ext cx="428375" cy="229200"/>
            </a:xfrm>
            <a:custGeom>
              <a:avLst/>
              <a:gdLst/>
              <a:ahLst/>
              <a:cxnLst/>
              <a:rect l="l" t="t" r="r" b="b"/>
              <a:pathLst>
                <a:path w="17135" h="9168" extrusionOk="0">
                  <a:moveTo>
                    <a:pt x="12301" y="2453"/>
                  </a:moveTo>
                  <a:lnTo>
                    <a:pt x="12677" y="3813"/>
                  </a:lnTo>
                  <a:lnTo>
                    <a:pt x="12040" y="3813"/>
                  </a:lnTo>
                  <a:lnTo>
                    <a:pt x="12301" y="2453"/>
                  </a:lnTo>
                  <a:close/>
                  <a:moveTo>
                    <a:pt x="14530" y="2453"/>
                  </a:moveTo>
                  <a:lnTo>
                    <a:pt x="14790" y="3813"/>
                  </a:lnTo>
                  <a:lnTo>
                    <a:pt x="14153" y="3813"/>
                  </a:lnTo>
                  <a:lnTo>
                    <a:pt x="14530" y="2453"/>
                  </a:lnTo>
                  <a:close/>
                  <a:moveTo>
                    <a:pt x="7368" y="1"/>
                  </a:moveTo>
                  <a:cubicBezTo>
                    <a:pt x="7273" y="1"/>
                    <a:pt x="7176" y="26"/>
                    <a:pt x="7091" y="79"/>
                  </a:cubicBezTo>
                  <a:cubicBezTo>
                    <a:pt x="6860" y="224"/>
                    <a:pt x="6773" y="543"/>
                    <a:pt x="6947" y="774"/>
                  </a:cubicBezTo>
                  <a:lnTo>
                    <a:pt x="8075" y="2511"/>
                  </a:lnTo>
                  <a:lnTo>
                    <a:pt x="8075" y="3784"/>
                  </a:lnTo>
                  <a:lnTo>
                    <a:pt x="5615" y="3784"/>
                  </a:lnTo>
                  <a:cubicBezTo>
                    <a:pt x="5847" y="3408"/>
                    <a:pt x="5963" y="2945"/>
                    <a:pt x="5963" y="2395"/>
                  </a:cubicBezTo>
                  <a:cubicBezTo>
                    <a:pt x="5963" y="2134"/>
                    <a:pt x="5760" y="1903"/>
                    <a:pt x="5471" y="1903"/>
                  </a:cubicBezTo>
                  <a:lnTo>
                    <a:pt x="4342" y="1903"/>
                  </a:lnTo>
                  <a:cubicBezTo>
                    <a:pt x="4081" y="1903"/>
                    <a:pt x="3850" y="2134"/>
                    <a:pt x="3850" y="2395"/>
                  </a:cubicBezTo>
                  <a:cubicBezTo>
                    <a:pt x="3850" y="2684"/>
                    <a:pt x="4081" y="2916"/>
                    <a:pt x="4342" y="2916"/>
                  </a:cubicBezTo>
                  <a:lnTo>
                    <a:pt x="4892" y="2916"/>
                  </a:lnTo>
                  <a:cubicBezTo>
                    <a:pt x="4738" y="3519"/>
                    <a:pt x="4309" y="3779"/>
                    <a:pt x="3855" y="3779"/>
                  </a:cubicBezTo>
                  <a:cubicBezTo>
                    <a:pt x="3198" y="3779"/>
                    <a:pt x="2489" y="3234"/>
                    <a:pt x="2489" y="2395"/>
                  </a:cubicBezTo>
                  <a:cubicBezTo>
                    <a:pt x="2489" y="1588"/>
                    <a:pt x="3159" y="1031"/>
                    <a:pt x="3870" y="1031"/>
                  </a:cubicBezTo>
                  <a:cubicBezTo>
                    <a:pt x="4128" y="1031"/>
                    <a:pt x="4392" y="1104"/>
                    <a:pt x="4631" y="1266"/>
                  </a:cubicBezTo>
                  <a:cubicBezTo>
                    <a:pt x="4716" y="1319"/>
                    <a:pt x="4813" y="1345"/>
                    <a:pt x="4908" y="1345"/>
                  </a:cubicBezTo>
                  <a:cubicBezTo>
                    <a:pt x="5073" y="1345"/>
                    <a:pt x="5234" y="1268"/>
                    <a:pt x="5326" y="1121"/>
                  </a:cubicBezTo>
                  <a:cubicBezTo>
                    <a:pt x="5471" y="890"/>
                    <a:pt x="5413" y="571"/>
                    <a:pt x="5181" y="427"/>
                  </a:cubicBezTo>
                  <a:cubicBezTo>
                    <a:pt x="4774" y="151"/>
                    <a:pt x="4323" y="25"/>
                    <a:pt x="3879" y="25"/>
                  </a:cubicBezTo>
                  <a:cubicBezTo>
                    <a:pt x="2649" y="25"/>
                    <a:pt x="1476" y="991"/>
                    <a:pt x="1476" y="2395"/>
                  </a:cubicBezTo>
                  <a:cubicBezTo>
                    <a:pt x="1476" y="2916"/>
                    <a:pt x="1650" y="3408"/>
                    <a:pt x="1940" y="3784"/>
                  </a:cubicBezTo>
                  <a:lnTo>
                    <a:pt x="492" y="3784"/>
                  </a:lnTo>
                  <a:cubicBezTo>
                    <a:pt x="232" y="3784"/>
                    <a:pt x="0" y="4016"/>
                    <a:pt x="0" y="4305"/>
                  </a:cubicBezTo>
                  <a:cubicBezTo>
                    <a:pt x="0" y="4566"/>
                    <a:pt x="232" y="4797"/>
                    <a:pt x="492" y="4797"/>
                  </a:cubicBezTo>
                  <a:lnTo>
                    <a:pt x="3763" y="4797"/>
                  </a:lnTo>
                  <a:lnTo>
                    <a:pt x="3763" y="9167"/>
                  </a:lnTo>
                  <a:lnTo>
                    <a:pt x="6455" y="9167"/>
                  </a:lnTo>
                  <a:lnTo>
                    <a:pt x="6455" y="4797"/>
                  </a:lnTo>
                  <a:lnTo>
                    <a:pt x="7468" y="4797"/>
                  </a:lnTo>
                  <a:lnTo>
                    <a:pt x="7468" y="9167"/>
                  </a:lnTo>
                  <a:lnTo>
                    <a:pt x="9696" y="9167"/>
                  </a:lnTo>
                  <a:lnTo>
                    <a:pt x="9696" y="4797"/>
                  </a:lnTo>
                  <a:lnTo>
                    <a:pt x="10680" y="4797"/>
                  </a:lnTo>
                  <a:lnTo>
                    <a:pt x="10680" y="9167"/>
                  </a:lnTo>
                  <a:lnTo>
                    <a:pt x="13372" y="9167"/>
                  </a:lnTo>
                  <a:lnTo>
                    <a:pt x="13372" y="4797"/>
                  </a:lnTo>
                  <a:lnTo>
                    <a:pt x="16642" y="4797"/>
                  </a:lnTo>
                  <a:cubicBezTo>
                    <a:pt x="16903" y="4797"/>
                    <a:pt x="17134" y="4594"/>
                    <a:pt x="17134" y="4305"/>
                  </a:cubicBezTo>
                  <a:cubicBezTo>
                    <a:pt x="17134" y="4016"/>
                    <a:pt x="16932" y="3813"/>
                    <a:pt x="16642" y="3813"/>
                  </a:cubicBezTo>
                  <a:lnTo>
                    <a:pt x="15832" y="3813"/>
                  </a:lnTo>
                  <a:cubicBezTo>
                    <a:pt x="15206" y="542"/>
                    <a:pt x="15195" y="514"/>
                    <a:pt x="15195" y="514"/>
                  </a:cubicBezTo>
                  <a:cubicBezTo>
                    <a:pt x="15195" y="514"/>
                    <a:pt x="15195" y="514"/>
                    <a:pt x="15195" y="514"/>
                  </a:cubicBezTo>
                  <a:cubicBezTo>
                    <a:pt x="15134" y="194"/>
                    <a:pt x="14874" y="35"/>
                    <a:pt x="14616" y="35"/>
                  </a:cubicBezTo>
                  <a:cubicBezTo>
                    <a:pt x="14382" y="35"/>
                    <a:pt x="14149" y="166"/>
                    <a:pt x="14066" y="427"/>
                  </a:cubicBezTo>
                  <a:cubicBezTo>
                    <a:pt x="14038" y="456"/>
                    <a:pt x="14066" y="340"/>
                    <a:pt x="13401" y="2684"/>
                  </a:cubicBezTo>
                  <a:cubicBezTo>
                    <a:pt x="12735" y="369"/>
                    <a:pt x="12764" y="456"/>
                    <a:pt x="12735" y="427"/>
                  </a:cubicBezTo>
                  <a:cubicBezTo>
                    <a:pt x="12654" y="155"/>
                    <a:pt x="12425" y="24"/>
                    <a:pt x="12194" y="24"/>
                  </a:cubicBezTo>
                  <a:cubicBezTo>
                    <a:pt x="11933" y="24"/>
                    <a:pt x="11668" y="191"/>
                    <a:pt x="11606" y="514"/>
                  </a:cubicBezTo>
                  <a:cubicBezTo>
                    <a:pt x="11606" y="514"/>
                    <a:pt x="11606" y="514"/>
                    <a:pt x="11606" y="514"/>
                  </a:cubicBezTo>
                  <a:lnTo>
                    <a:pt x="11606" y="514"/>
                  </a:lnTo>
                  <a:cubicBezTo>
                    <a:pt x="11608" y="514"/>
                    <a:pt x="11615" y="568"/>
                    <a:pt x="11027" y="3784"/>
                  </a:cubicBezTo>
                  <a:lnTo>
                    <a:pt x="9088" y="3784"/>
                  </a:lnTo>
                  <a:lnTo>
                    <a:pt x="9088" y="2511"/>
                  </a:lnTo>
                  <a:lnTo>
                    <a:pt x="10188" y="803"/>
                  </a:lnTo>
                  <a:cubicBezTo>
                    <a:pt x="10362" y="543"/>
                    <a:pt x="10275" y="253"/>
                    <a:pt x="10043" y="79"/>
                  </a:cubicBezTo>
                  <a:cubicBezTo>
                    <a:pt x="9961" y="28"/>
                    <a:pt x="9867" y="2"/>
                    <a:pt x="9774" y="2"/>
                  </a:cubicBezTo>
                  <a:cubicBezTo>
                    <a:pt x="9607" y="2"/>
                    <a:pt x="9442" y="86"/>
                    <a:pt x="9349" y="253"/>
                  </a:cubicBezTo>
                  <a:lnTo>
                    <a:pt x="8567" y="1440"/>
                  </a:lnTo>
                  <a:lnTo>
                    <a:pt x="7786" y="224"/>
                  </a:lnTo>
                  <a:cubicBezTo>
                    <a:pt x="7694" y="78"/>
                    <a:pt x="7533" y="1"/>
                    <a:pt x="7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11336525" y="2145500"/>
              <a:ext cx="68775" cy="67300"/>
            </a:xfrm>
            <a:custGeom>
              <a:avLst/>
              <a:gdLst/>
              <a:ahLst/>
              <a:cxnLst/>
              <a:rect l="l" t="t" r="r" b="b"/>
              <a:pathLst>
                <a:path w="2751" h="2692" extrusionOk="0">
                  <a:moveTo>
                    <a:pt x="1" y="0"/>
                  </a:moveTo>
                  <a:lnTo>
                    <a:pt x="1" y="2692"/>
                  </a:lnTo>
                  <a:lnTo>
                    <a:pt x="2750" y="2692"/>
                  </a:lnTo>
                  <a:lnTo>
                    <a:pt x="2750" y="492"/>
                  </a:lnTo>
                  <a:cubicBezTo>
                    <a:pt x="2750" y="232"/>
                    <a:pt x="2519" y="0"/>
                    <a:pt x="2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11336525" y="2238100"/>
              <a:ext cx="68775" cy="48500"/>
            </a:xfrm>
            <a:custGeom>
              <a:avLst/>
              <a:gdLst/>
              <a:ahLst/>
              <a:cxnLst/>
              <a:rect l="l" t="t" r="r" b="b"/>
              <a:pathLst>
                <a:path w="2751" h="1940" extrusionOk="0">
                  <a:moveTo>
                    <a:pt x="1" y="1"/>
                  </a:moveTo>
                  <a:lnTo>
                    <a:pt x="1" y="1940"/>
                  </a:lnTo>
                  <a:lnTo>
                    <a:pt x="2750" y="1940"/>
                  </a:ln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11336525" y="2311900"/>
              <a:ext cx="68775" cy="67325"/>
            </a:xfrm>
            <a:custGeom>
              <a:avLst/>
              <a:gdLst/>
              <a:ahLst/>
              <a:cxnLst/>
              <a:rect l="l" t="t" r="r" b="b"/>
              <a:pathLst>
                <a:path w="2751" h="2693" extrusionOk="0">
                  <a:moveTo>
                    <a:pt x="1" y="1"/>
                  </a:moveTo>
                  <a:lnTo>
                    <a:pt x="1" y="2692"/>
                  </a:lnTo>
                  <a:lnTo>
                    <a:pt x="2258" y="2692"/>
                  </a:lnTo>
                  <a:cubicBezTo>
                    <a:pt x="2519" y="2692"/>
                    <a:pt x="2750" y="2461"/>
                    <a:pt x="2750" y="2200"/>
                  </a:cubicBez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10976925" y="2145500"/>
              <a:ext cx="68750" cy="67300"/>
            </a:xfrm>
            <a:custGeom>
              <a:avLst/>
              <a:gdLst/>
              <a:ahLst/>
              <a:cxnLst/>
              <a:rect l="l" t="t" r="r" b="b"/>
              <a:pathLst>
                <a:path w="2750" h="2692" extrusionOk="0">
                  <a:moveTo>
                    <a:pt x="492" y="0"/>
                  </a:moveTo>
                  <a:cubicBezTo>
                    <a:pt x="203" y="0"/>
                    <a:pt x="0" y="232"/>
                    <a:pt x="0" y="492"/>
                  </a:cubicBezTo>
                  <a:lnTo>
                    <a:pt x="0" y="2692"/>
                  </a:lnTo>
                  <a:lnTo>
                    <a:pt x="2750" y="2692"/>
                  </a:lnTo>
                  <a:lnTo>
                    <a:pt x="2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10976200" y="2238100"/>
              <a:ext cx="69475" cy="48500"/>
            </a:xfrm>
            <a:custGeom>
              <a:avLst/>
              <a:gdLst/>
              <a:ahLst/>
              <a:cxnLst/>
              <a:rect l="l" t="t" r="r" b="b"/>
              <a:pathLst>
                <a:path w="2779" h="1940" extrusionOk="0">
                  <a:moveTo>
                    <a:pt x="0" y="1"/>
                  </a:moveTo>
                  <a:lnTo>
                    <a:pt x="0" y="1940"/>
                  </a:lnTo>
                  <a:lnTo>
                    <a:pt x="2779" y="1940"/>
                  </a:lnTo>
                  <a:lnTo>
                    <a:pt x="27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10976200" y="2311900"/>
              <a:ext cx="69475" cy="67325"/>
            </a:xfrm>
            <a:custGeom>
              <a:avLst/>
              <a:gdLst/>
              <a:ahLst/>
              <a:cxnLst/>
              <a:rect l="l" t="t" r="r" b="b"/>
              <a:pathLst>
                <a:path w="2779" h="2693" extrusionOk="0">
                  <a:moveTo>
                    <a:pt x="0" y="1"/>
                  </a:moveTo>
                  <a:lnTo>
                    <a:pt x="0" y="2200"/>
                  </a:lnTo>
                  <a:lnTo>
                    <a:pt x="29" y="2200"/>
                  </a:lnTo>
                  <a:cubicBezTo>
                    <a:pt x="29" y="2461"/>
                    <a:pt x="232" y="2692"/>
                    <a:pt x="521" y="2692"/>
                  </a:cubicBezTo>
                  <a:lnTo>
                    <a:pt x="2779" y="2692"/>
                  </a:lnTo>
                  <a:lnTo>
                    <a:pt x="27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7"/>
          <p:cNvGrpSpPr/>
          <p:nvPr/>
        </p:nvGrpSpPr>
        <p:grpSpPr>
          <a:xfrm>
            <a:off x="3270020" y="2080692"/>
            <a:ext cx="329203" cy="329184"/>
            <a:chOff x="11511625" y="1930600"/>
            <a:chExt cx="429825" cy="429800"/>
          </a:xfrm>
        </p:grpSpPr>
        <p:sp>
          <p:nvSpPr>
            <p:cNvPr id="1728" name="Google Shape;1728;p77"/>
            <p:cNvSpPr/>
            <p:nvPr/>
          </p:nvSpPr>
          <p:spPr>
            <a:xfrm>
              <a:off x="11638975" y="2196850"/>
              <a:ext cx="175125" cy="69500"/>
            </a:xfrm>
            <a:custGeom>
              <a:avLst/>
              <a:gdLst/>
              <a:ahLst/>
              <a:cxnLst/>
              <a:rect l="l" t="t" r="r" b="b"/>
              <a:pathLst>
                <a:path w="7005" h="2780" extrusionOk="0">
                  <a:moveTo>
                    <a:pt x="1" y="1"/>
                  </a:moveTo>
                  <a:lnTo>
                    <a:pt x="3503" y="2779"/>
                  </a:lnTo>
                  <a:lnTo>
                    <a:pt x="70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11599175" y="2010175"/>
              <a:ext cx="254725" cy="163550"/>
            </a:xfrm>
            <a:custGeom>
              <a:avLst/>
              <a:gdLst/>
              <a:ahLst/>
              <a:cxnLst/>
              <a:rect l="l" t="t" r="r" b="b"/>
              <a:pathLst>
                <a:path w="10189" h="6542" extrusionOk="0">
                  <a:moveTo>
                    <a:pt x="5095" y="3011"/>
                  </a:moveTo>
                  <a:cubicBezTo>
                    <a:pt x="5384" y="3011"/>
                    <a:pt x="5616" y="3242"/>
                    <a:pt x="5616" y="3532"/>
                  </a:cubicBezTo>
                  <a:cubicBezTo>
                    <a:pt x="5616" y="3792"/>
                    <a:pt x="5384" y="4024"/>
                    <a:pt x="5095" y="4024"/>
                  </a:cubicBezTo>
                  <a:cubicBezTo>
                    <a:pt x="4834" y="4024"/>
                    <a:pt x="4603" y="3792"/>
                    <a:pt x="4603" y="3532"/>
                  </a:cubicBezTo>
                  <a:cubicBezTo>
                    <a:pt x="4603" y="3242"/>
                    <a:pt x="4834" y="3011"/>
                    <a:pt x="5095" y="3011"/>
                  </a:cubicBezTo>
                  <a:close/>
                  <a:moveTo>
                    <a:pt x="927" y="1"/>
                  </a:moveTo>
                  <a:cubicBezTo>
                    <a:pt x="1101" y="493"/>
                    <a:pt x="1361" y="985"/>
                    <a:pt x="1101" y="1737"/>
                  </a:cubicBezTo>
                  <a:cubicBezTo>
                    <a:pt x="609" y="3271"/>
                    <a:pt x="233" y="5008"/>
                    <a:pt x="1" y="6542"/>
                  </a:cubicBezTo>
                  <a:lnTo>
                    <a:pt x="10189" y="6513"/>
                  </a:lnTo>
                  <a:cubicBezTo>
                    <a:pt x="9986" y="5008"/>
                    <a:pt x="9581" y="3271"/>
                    <a:pt x="9089" y="1737"/>
                  </a:cubicBezTo>
                  <a:cubicBezTo>
                    <a:pt x="8857" y="1014"/>
                    <a:pt x="9089" y="493"/>
                    <a:pt x="9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11726525" y="2194700"/>
              <a:ext cx="134625" cy="165700"/>
            </a:xfrm>
            <a:custGeom>
              <a:avLst/>
              <a:gdLst/>
              <a:ahLst/>
              <a:cxnLst/>
              <a:rect l="l" t="t" r="r" b="b"/>
              <a:pathLst>
                <a:path w="5385" h="6628" extrusionOk="0">
                  <a:moveTo>
                    <a:pt x="5239" y="0"/>
                  </a:moveTo>
                  <a:lnTo>
                    <a:pt x="319" y="3907"/>
                  </a:lnTo>
                  <a:cubicBezTo>
                    <a:pt x="232" y="3994"/>
                    <a:pt x="117" y="4023"/>
                    <a:pt x="1" y="4023"/>
                  </a:cubicBezTo>
                  <a:lnTo>
                    <a:pt x="580" y="6252"/>
                  </a:lnTo>
                  <a:cubicBezTo>
                    <a:pt x="638" y="6454"/>
                    <a:pt x="840" y="6628"/>
                    <a:pt x="1072" y="6628"/>
                  </a:cubicBezTo>
                  <a:lnTo>
                    <a:pt x="4863" y="6628"/>
                  </a:lnTo>
                  <a:cubicBezTo>
                    <a:pt x="5124" y="6628"/>
                    <a:pt x="5355" y="6396"/>
                    <a:pt x="5355" y="6107"/>
                  </a:cubicBezTo>
                  <a:cubicBezTo>
                    <a:pt x="5355" y="2402"/>
                    <a:pt x="5384" y="1650"/>
                    <a:pt x="5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11591950" y="2195425"/>
              <a:ext cx="134600" cy="164975"/>
            </a:xfrm>
            <a:custGeom>
              <a:avLst/>
              <a:gdLst/>
              <a:ahLst/>
              <a:cxnLst/>
              <a:rect l="l" t="t" r="r" b="b"/>
              <a:pathLst>
                <a:path w="5384" h="6599" extrusionOk="0">
                  <a:moveTo>
                    <a:pt x="174" y="0"/>
                  </a:moveTo>
                  <a:cubicBezTo>
                    <a:pt x="1" y="1563"/>
                    <a:pt x="29" y="2171"/>
                    <a:pt x="29" y="6078"/>
                  </a:cubicBezTo>
                  <a:cubicBezTo>
                    <a:pt x="29" y="6367"/>
                    <a:pt x="261" y="6599"/>
                    <a:pt x="550" y="6599"/>
                  </a:cubicBezTo>
                  <a:lnTo>
                    <a:pt x="4313" y="6599"/>
                  </a:lnTo>
                  <a:cubicBezTo>
                    <a:pt x="4545" y="6599"/>
                    <a:pt x="4747" y="6425"/>
                    <a:pt x="4805" y="6223"/>
                  </a:cubicBezTo>
                  <a:lnTo>
                    <a:pt x="5384" y="3994"/>
                  </a:lnTo>
                  <a:cubicBezTo>
                    <a:pt x="5268" y="3994"/>
                    <a:pt x="5152" y="3965"/>
                    <a:pt x="5066" y="3878"/>
                  </a:cubicBezTo>
                  <a:lnTo>
                    <a:pt x="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11597025" y="1930600"/>
              <a:ext cx="259050" cy="54275"/>
            </a:xfrm>
            <a:custGeom>
              <a:avLst/>
              <a:gdLst/>
              <a:ahLst/>
              <a:cxnLst/>
              <a:rect l="l" t="t" r="r" b="b"/>
              <a:pathLst>
                <a:path w="10362" h="2171" extrusionOk="0">
                  <a:moveTo>
                    <a:pt x="608" y="0"/>
                  </a:moveTo>
                  <a:cubicBezTo>
                    <a:pt x="261" y="0"/>
                    <a:pt x="0" y="347"/>
                    <a:pt x="116" y="695"/>
                  </a:cubicBezTo>
                  <a:lnTo>
                    <a:pt x="666" y="2171"/>
                  </a:lnTo>
                  <a:lnTo>
                    <a:pt x="9725" y="2171"/>
                  </a:lnTo>
                  <a:lnTo>
                    <a:pt x="10246" y="695"/>
                  </a:lnTo>
                  <a:cubicBezTo>
                    <a:pt x="10362" y="347"/>
                    <a:pt x="10101" y="0"/>
                    <a:pt x="9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11848825" y="1997700"/>
              <a:ext cx="92625" cy="79250"/>
            </a:xfrm>
            <a:custGeom>
              <a:avLst/>
              <a:gdLst/>
              <a:ahLst/>
              <a:cxnLst/>
              <a:rect l="l" t="t" r="r" b="b"/>
              <a:pathLst>
                <a:path w="3705" h="3170" extrusionOk="0">
                  <a:moveTo>
                    <a:pt x="1578" y="1"/>
                  </a:moveTo>
                  <a:cubicBezTo>
                    <a:pt x="1447" y="1"/>
                    <a:pt x="1317" y="51"/>
                    <a:pt x="1216" y="152"/>
                  </a:cubicBezTo>
                  <a:cubicBezTo>
                    <a:pt x="58" y="1310"/>
                    <a:pt x="87" y="1281"/>
                    <a:pt x="29" y="1397"/>
                  </a:cubicBezTo>
                  <a:cubicBezTo>
                    <a:pt x="0" y="1513"/>
                    <a:pt x="0" y="1657"/>
                    <a:pt x="29" y="1802"/>
                  </a:cubicBezTo>
                  <a:cubicBezTo>
                    <a:pt x="87" y="1918"/>
                    <a:pt x="87" y="1889"/>
                    <a:pt x="1216" y="3018"/>
                  </a:cubicBezTo>
                  <a:cubicBezTo>
                    <a:pt x="1317" y="3119"/>
                    <a:pt x="1447" y="3170"/>
                    <a:pt x="1578" y="3170"/>
                  </a:cubicBezTo>
                  <a:cubicBezTo>
                    <a:pt x="1708" y="3170"/>
                    <a:pt x="1838" y="3119"/>
                    <a:pt x="1939" y="3018"/>
                  </a:cubicBezTo>
                  <a:cubicBezTo>
                    <a:pt x="2142" y="2844"/>
                    <a:pt x="2142" y="2526"/>
                    <a:pt x="1939" y="2323"/>
                  </a:cubicBezTo>
                  <a:lnTo>
                    <a:pt x="1737" y="2092"/>
                  </a:lnTo>
                  <a:lnTo>
                    <a:pt x="3213" y="2092"/>
                  </a:lnTo>
                  <a:cubicBezTo>
                    <a:pt x="3473" y="2092"/>
                    <a:pt x="3705" y="1860"/>
                    <a:pt x="3705" y="1600"/>
                  </a:cubicBezTo>
                  <a:cubicBezTo>
                    <a:pt x="3705" y="1310"/>
                    <a:pt x="3473" y="1108"/>
                    <a:pt x="3213" y="1108"/>
                  </a:cubicBezTo>
                  <a:lnTo>
                    <a:pt x="1737" y="1108"/>
                  </a:lnTo>
                  <a:lnTo>
                    <a:pt x="1939" y="876"/>
                  </a:lnTo>
                  <a:cubicBezTo>
                    <a:pt x="2142" y="673"/>
                    <a:pt x="2142" y="355"/>
                    <a:pt x="1939" y="152"/>
                  </a:cubicBezTo>
                  <a:cubicBezTo>
                    <a:pt x="1838" y="51"/>
                    <a:pt x="1708"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11511625" y="1998250"/>
              <a:ext cx="93375" cy="79250"/>
            </a:xfrm>
            <a:custGeom>
              <a:avLst/>
              <a:gdLst/>
              <a:ahLst/>
              <a:cxnLst/>
              <a:rect l="l" t="t" r="r" b="b"/>
              <a:pathLst>
                <a:path w="3735" h="3170" extrusionOk="0">
                  <a:moveTo>
                    <a:pt x="2128" y="0"/>
                  </a:moveTo>
                  <a:cubicBezTo>
                    <a:pt x="1998" y="0"/>
                    <a:pt x="1868" y="44"/>
                    <a:pt x="1766" y="130"/>
                  </a:cubicBezTo>
                  <a:cubicBezTo>
                    <a:pt x="1564" y="333"/>
                    <a:pt x="1564" y="651"/>
                    <a:pt x="1766" y="854"/>
                  </a:cubicBezTo>
                  <a:lnTo>
                    <a:pt x="1998" y="1086"/>
                  </a:lnTo>
                  <a:lnTo>
                    <a:pt x="522" y="1086"/>
                  </a:lnTo>
                  <a:cubicBezTo>
                    <a:pt x="232" y="1086"/>
                    <a:pt x="1" y="1317"/>
                    <a:pt x="1" y="1578"/>
                  </a:cubicBezTo>
                  <a:cubicBezTo>
                    <a:pt x="1" y="1867"/>
                    <a:pt x="232" y="2099"/>
                    <a:pt x="522" y="2099"/>
                  </a:cubicBezTo>
                  <a:lnTo>
                    <a:pt x="1998" y="2099"/>
                  </a:lnTo>
                  <a:lnTo>
                    <a:pt x="1766" y="2301"/>
                  </a:lnTo>
                  <a:cubicBezTo>
                    <a:pt x="1448" y="2620"/>
                    <a:pt x="1680" y="3169"/>
                    <a:pt x="2143" y="3169"/>
                  </a:cubicBezTo>
                  <a:cubicBezTo>
                    <a:pt x="2258" y="3169"/>
                    <a:pt x="2403" y="3112"/>
                    <a:pt x="2490" y="3025"/>
                  </a:cubicBezTo>
                  <a:cubicBezTo>
                    <a:pt x="3677" y="1838"/>
                    <a:pt x="3590" y="1925"/>
                    <a:pt x="3590" y="1896"/>
                  </a:cubicBezTo>
                  <a:cubicBezTo>
                    <a:pt x="3677" y="1809"/>
                    <a:pt x="3735" y="1664"/>
                    <a:pt x="3706" y="1520"/>
                  </a:cubicBezTo>
                  <a:cubicBezTo>
                    <a:pt x="3706" y="1288"/>
                    <a:pt x="3648" y="1288"/>
                    <a:pt x="2490" y="130"/>
                  </a:cubicBezTo>
                  <a:cubicBezTo>
                    <a:pt x="2389" y="44"/>
                    <a:pt x="2258" y="0"/>
                    <a:pt x="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77"/>
          <p:cNvSpPr/>
          <p:nvPr/>
        </p:nvSpPr>
        <p:spPr>
          <a:xfrm>
            <a:off x="4038775" y="2080683"/>
            <a:ext cx="308156" cy="329203"/>
          </a:xfrm>
          <a:custGeom>
            <a:avLst/>
            <a:gdLst/>
            <a:ahLst/>
            <a:cxnLst/>
            <a:rect l="l" t="t" r="r" b="b"/>
            <a:pathLst>
              <a:path w="16006" h="17193" extrusionOk="0">
                <a:moveTo>
                  <a:pt x="11693" y="2548"/>
                </a:moveTo>
                <a:cubicBezTo>
                  <a:pt x="11954" y="2548"/>
                  <a:pt x="12185" y="2750"/>
                  <a:pt x="12185" y="3040"/>
                </a:cubicBezTo>
                <a:cubicBezTo>
                  <a:pt x="12185" y="3329"/>
                  <a:pt x="11954" y="3561"/>
                  <a:pt x="11693" y="3561"/>
                </a:cubicBezTo>
                <a:cubicBezTo>
                  <a:pt x="11404" y="3561"/>
                  <a:pt x="11172" y="3329"/>
                  <a:pt x="11172" y="3040"/>
                </a:cubicBezTo>
                <a:cubicBezTo>
                  <a:pt x="11172" y="2750"/>
                  <a:pt x="11404" y="2548"/>
                  <a:pt x="11693" y="2548"/>
                </a:cubicBezTo>
                <a:close/>
                <a:moveTo>
                  <a:pt x="11664" y="1"/>
                </a:moveTo>
                <a:cubicBezTo>
                  <a:pt x="9985" y="1"/>
                  <a:pt x="8625" y="1390"/>
                  <a:pt x="8625" y="3040"/>
                </a:cubicBezTo>
                <a:cubicBezTo>
                  <a:pt x="8625" y="4197"/>
                  <a:pt x="9262" y="5181"/>
                  <a:pt x="10188" y="5702"/>
                </a:cubicBezTo>
                <a:lnTo>
                  <a:pt x="10535" y="7323"/>
                </a:lnTo>
                <a:cubicBezTo>
                  <a:pt x="10101" y="7699"/>
                  <a:pt x="9841" y="8191"/>
                  <a:pt x="9754" y="8741"/>
                </a:cubicBezTo>
                <a:cubicBezTo>
                  <a:pt x="9436" y="8654"/>
                  <a:pt x="9088" y="8597"/>
                  <a:pt x="8770" y="8597"/>
                </a:cubicBezTo>
                <a:cubicBezTo>
                  <a:pt x="8743" y="8596"/>
                  <a:pt x="8715" y="8595"/>
                  <a:pt x="8688" y="8595"/>
                </a:cubicBezTo>
                <a:cubicBezTo>
                  <a:pt x="7909" y="8595"/>
                  <a:pt x="7191" y="8994"/>
                  <a:pt x="6744" y="9610"/>
                </a:cubicBezTo>
                <a:cubicBezTo>
                  <a:pt x="6049" y="8828"/>
                  <a:pt x="4949" y="8336"/>
                  <a:pt x="3763" y="8336"/>
                </a:cubicBezTo>
                <a:cubicBezTo>
                  <a:pt x="1592" y="8336"/>
                  <a:pt x="0" y="9841"/>
                  <a:pt x="0" y="11549"/>
                </a:cubicBezTo>
                <a:lnTo>
                  <a:pt x="0" y="16672"/>
                </a:lnTo>
                <a:cubicBezTo>
                  <a:pt x="0" y="16961"/>
                  <a:pt x="232" y="17192"/>
                  <a:pt x="521" y="17192"/>
                </a:cubicBezTo>
                <a:lnTo>
                  <a:pt x="4284" y="17192"/>
                </a:lnTo>
                <a:cubicBezTo>
                  <a:pt x="4631" y="17192"/>
                  <a:pt x="4834" y="16874"/>
                  <a:pt x="4834" y="16556"/>
                </a:cubicBezTo>
                <a:cubicBezTo>
                  <a:pt x="4914" y="15968"/>
                  <a:pt x="5438" y="15504"/>
                  <a:pt x="6041" y="15504"/>
                </a:cubicBezTo>
                <a:cubicBezTo>
                  <a:pt x="6092" y="15504"/>
                  <a:pt x="6143" y="15507"/>
                  <a:pt x="6194" y="15514"/>
                </a:cubicBezTo>
                <a:cubicBezTo>
                  <a:pt x="6802" y="15601"/>
                  <a:pt x="7467" y="15630"/>
                  <a:pt x="8133" y="15630"/>
                </a:cubicBezTo>
                <a:cubicBezTo>
                  <a:pt x="10014" y="15630"/>
                  <a:pt x="12967" y="14703"/>
                  <a:pt x="14124" y="14327"/>
                </a:cubicBezTo>
                <a:cubicBezTo>
                  <a:pt x="15224" y="13951"/>
                  <a:pt x="16006" y="12909"/>
                  <a:pt x="16006" y="11722"/>
                </a:cubicBezTo>
                <a:cubicBezTo>
                  <a:pt x="15977" y="9812"/>
                  <a:pt x="15571" y="8915"/>
                  <a:pt x="14240" y="4689"/>
                </a:cubicBezTo>
                <a:cubicBezTo>
                  <a:pt x="15513" y="2692"/>
                  <a:pt x="14095" y="1"/>
                  <a:pt x="11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6" name="Google Shape;1736;p77"/>
          <p:cNvGrpSpPr/>
          <p:nvPr/>
        </p:nvGrpSpPr>
        <p:grpSpPr>
          <a:xfrm>
            <a:off x="4786542" y="2080691"/>
            <a:ext cx="329173" cy="329186"/>
            <a:chOff x="12641125" y="1943625"/>
            <a:chExt cx="434150" cy="429075"/>
          </a:xfrm>
        </p:grpSpPr>
        <p:sp>
          <p:nvSpPr>
            <p:cNvPr id="1737" name="Google Shape;1737;p77"/>
            <p:cNvSpPr/>
            <p:nvPr/>
          </p:nvSpPr>
          <p:spPr>
            <a:xfrm>
              <a:off x="12735900" y="2284425"/>
              <a:ext cx="62975" cy="37650"/>
            </a:xfrm>
            <a:custGeom>
              <a:avLst/>
              <a:gdLst/>
              <a:ahLst/>
              <a:cxnLst/>
              <a:rect l="l" t="t" r="r" b="b"/>
              <a:pathLst>
                <a:path w="2519" h="1506" extrusionOk="0">
                  <a:moveTo>
                    <a:pt x="1" y="0"/>
                  </a:moveTo>
                  <a:lnTo>
                    <a:pt x="1" y="1505"/>
                  </a:lnTo>
                  <a:lnTo>
                    <a:pt x="2519" y="1505"/>
                  </a:lnTo>
                  <a:lnTo>
                    <a:pt x="2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12717100" y="2018875"/>
              <a:ext cx="100600" cy="59700"/>
            </a:xfrm>
            <a:custGeom>
              <a:avLst/>
              <a:gdLst/>
              <a:ahLst/>
              <a:cxnLst/>
              <a:rect l="l" t="t" r="r" b="b"/>
              <a:pathLst>
                <a:path w="4024" h="2388" extrusionOk="0">
                  <a:moveTo>
                    <a:pt x="0" y="0"/>
                  </a:moveTo>
                  <a:lnTo>
                    <a:pt x="0" y="2142"/>
                  </a:lnTo>
                  <a:cubicBezTo>
                    <a:pt x="335" y="1960"/>
                    <a:pt x="710" y="1867"/>
                    <a:pt x="1084" y="1867"/>
                  </a:cubicBezTo>
                  <a:cubicBezTo>
                    <a:pt x="1485" y="1867"/>
                    <a:pt x="1884" y="1975"/>
                    <a:pt x="2229" y="2200"/>
                  </a:cubicBezTo>
                  <a:cubicBezTo>
                    <a:pt x="2425" y="2333"/>
                    <a:pt x="2620" y="2387"/>
                    <a:pt x="2813" y="2387"/>
                  </a:cubicBezTo>
                  <a:cubicBezTo>
                    <a:pt x="3246" y="2387"/>
                    <a:pt x="3663" y="2113"/>
                    <a:pt x="4023" y="1852"/>
                  </a:cubicBezTo>
                  <a:lnTo>
                    <a:pt x="4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12716375" y="2091075"/>
              <a:ext cx="101800" cy="54450"/>
            </a:xfrm>
            <a:custGeom>
              <a:avLst/>
              <a:gdLst/>
              <a:ahLst/>
              <a:cxnLst/>
              <a:rect l="l" t="t" r="r" b="b"/>
              <a:pathLst>
                <a:path w="4072" h="2178" extrusionOk="0">
                  <a:moveTo>
                    <a:pt x="1124" y="1"/>
                  </a:moveTo>
                  <a:cubicBezTo>
                    <a:pt x="738" y="1"/>
                    <a:pt x="344" y="192"/>
                    <a:pt x="0" y="383"/>
                  </a:cubicBezTo>
                  <a:lnTo>
                    <a:pt x="0" y="2177"/>
                  </a:lnTo>
                  <a:lnTo>
                    <a:pt x="4052" y="2177"/>
                  </a:lnTo>
                  <a:cubicBezTo>
                    <a:pt x="4052" y="375"/>
                    <a:pt x="4071" y="163"/>
                    <a:pt x="4063" y="163"/>
                  </a:cubicBezTo>
                  <a:lnTo>
                    <a:pt x="4063" y="163"/>
                  </a:lnTo>
                  <a:cubicBezTo>
                    <a:pt x="4061" y="163"/>
                    <a:pt x="4058" y="174"/>
                    <a:pt x="4052" y="180"/>
                  </a:cubicBezTo>
                  <a:cubicBezTo>
                    <a:pt x="3690" y="397"/>
                    <a:pt x="3285" y="506"/>
                    <a:pt x="2880" y="506"/>
                  </a:cubicBezTo>
                  <a:cubicBezTo>
                    <a:pt x="2475" y="506"/>
                    <a:pt x="2070" y="397"/>
                    <a:pt x="1708" y="180"/>
                  </a:cubicBezTo>
                  <a:cubicBezTo>
                    <a:pt x="1521" y="52"/>
                    <a:pt x="132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12641125" y="1943625"/>
              <a:ext cx="434150" cy="429075"/>
            </a:xfrm>
            <a:custGeom>
              <a:avLst/>
              <a:gdLst/>
              <a:ahLst/>
              <a:cxnLst/>
              <a:rect l="l" t="t" r="r" b="b"/>
              <a:pathLst>
                <a:path w="17366" h="17163" extrusionOk="0">
                  <a:moveTo>
                    <a:pt x="7583" y="1997"/>
                  </a:moveTo>
                  <a:cubicBezTo>
                    <a:pt x="7844" y="1997"/>
                    <a:pt x="8075" y="2229"/>
                    <a:pt x="8075" y="2518"/>
                  </a:cubicBezTo>
                  <a:lnTo>
                    <a:pt x="8075" y="8567"/>
                  </a:lnTo>
                  <a:cubicBezTo>
                    <a:pt x="8075" y="8856"/>
                    <a:pt x="7844" y="9088"/>
                    <a:pt x="7583" y="9088"/>
                  </a:cubicBezTo>
                  <a:lnTo>
                    <a:pt x="2518" y="9088"/>
                  </a:lnTo>
                  <a:cubicBezTo>
                    <a:pt x="2258" y="9088"/>
                    <a:pt x="2026" y="8856"/>
                    <a:pt x="2026" y="8567"/>
                  </a:cubicBezTo>
                  <a:lnTo>
                    <a:pt x="2026" y="2518"/>
                  </a:lnTo>
                  <a:cubicBezTo>
                    <a:pt x="2026" y="2229"/>
                    <a:pt x="2258" y="1997"/>
                    <a:pt x="2518" y="1997"/>
                  </a:cubicBezTo>
                  <a:close/>
                  <a:moveTo>
                    <a:pt x="492" y="0"/>
                  </a:moveTo>
                  <a:cubicBezTo>
                    <a:pt x="232" y="0"/>
                    <a:pt x="0" y="203"/>
                    <a:pt x="0" y="492"/>
                  </a:cubicBezTo>
                  <a:lnTo>
                    <a:pt x="0" y="10101"/>
                  </a:lnTo>
                  <a:lnTo>
                    <a:pt x="10101" y="10101"/>
                  </a:lnTo>
                  <a:lnTo>
                    <a:pt x="10101" y="4284"/>
                  </a:lnTo>
                  <a:lnTo>
                    <a:pt x="10738" y="4052"/>
                  </a:lnTo>
                  <a:lnTo>
                    <a:pt x="12619" y="9175"/>
                  </a:lnTo>
                  <a:lnTo>
                    <a:pt x="12619" y="13285"/>
                  </a:lnTo>
                  <a:cubicBezTo>
                    <a:pt x="12619" y="14877"/>
                    <a:pt x="11375" y="16150"/>
                    <a:pt x="9812" y="16150"/>
                  </a:cubicBezTo>
                  <a:lnTo>
                    <a:pt x="8336" y="16150"/>
                  </a:lnTo>
                  <a:lnTo>
                    <a:pt x="8336" y="15137"/>
                  </a:lnTo>
                  <a:lnTo>
                    <a:pt x="9609" y="15137"/>
                  </a:lnTo>
                  <a:cubicBezTo>
                    <a:pt x="9870" y="15137"/>
                    <a:pt x="10101" y="14934"/>
                    <a:pt x="10101" y="14645"/>
                  </a:cubicBezTo>
                  <a:lnTo>
                    <a:pt x="10101" y="11114"/>
                  </a:lnTo>
                  <a:lnTo>
                    <a:pt x="0" y="11114"/>
                  </a:lnTo>
                  <a:lnTo>
                    <a:pt x="0" y="14645"/>
                  </a:lnTo>
                  <a:cubicBezTo>
                    <a:pt x="0" y="14934"/>
                    <a:pt x="232" y="15137"/>
                    <a:pt x="492" y="15137"/>
                  </a:cubicBezTo>
                  <a:lnTo>
                    <a:pt x="2779" y="15137"/>
                  </a:lnTo>
                  <a:lnTo>
                    <a:pt x="2779" y="13111"/>
                  </a:lnTo>
                  <a:cubicBezTo>
                    <a:pt x="2779" y="12851"/>
                    <a:pt x="3010" y="12619"/>
                    <a:pt x="3271" y="12619"/>
                  </a:cubicBezTo>
                  <a:lnTo>
                    <a:pt x="6802" y="12619"/>
                  </a:lnTo>
                  <a:cubicBezTo>
                    <a:pt x="7091" y="12619"/>
                    <a:pt x="7323" y="12851"/>
                    <a:pt x="7323" y="13111"/>
                  </a:cubicBezTo>
                  <a:cubicBezTo>
                    <a:pt x="7323" y="15542"/>
                    <a:pt x="7323" y="14761"/>
                    <a:pt x="7323" y="16671"/>
                  </a:cubicBezTo>
                  <a:cubicBezTo>
                    <a:pt x="7323" y="16931"/>
                    <a:pt x="7554" y="17163"/>
                    <a:pt x="7815" y="17163"/>
                  </a:cubicBezTo>
                  <a:lnTo>
                    <a:pt x="9812" y="17163"/>
                  </a:lnTo>
                  <a:cubicBezTo>
                    <a:pt x="11925" y="17163"/>
                    <a:pt x="13632" y="15426"/>
                    <a:pt x="13632" y="13285"/>
                  </a:cubicBezTo>
                  <a:lnTo>
                    <a:pt x="13632" y="9175"/>
                  </a:lnTo>
                  <a:lnTo>
                    <a:pt x="15514" y="4052"/>
                  </a:lnTo>
                  <a:cubicBezTo>
                    <a:pt x="15542" y="4052"/>
                    <a:pt x="15716" y="4110"/>
                    <a:pt x="16063" y="4255"/>
                  </a:cubicBezTo>
                  <a:cubicBezTo>
                    <a:pt x="16115" y="4272"/>
                    <a:pt x="16167" y="4280"/>
                    <a:pt x="16219" y="4280"/>
                  </a:cubicBezTo>
                  <a:cubicBezTo>
                    <a:pt x="16430" y="4280"/>
                    <a:pt x="16630" y="4145"/>
                    <a:pt x="16700" y="3936"/>
                  </a:cubicBezTo>
                  <a:lnTo>
                    <a:pt x="17076" y="2923"/>
                  </a:lnTo>
                  <a:cubicBezTo>
                    <a:pt x="17366" y="2113"/>
                    <a:pt x="16961" y="1216"/>
                    <a:pt x="16150" y="926"/>
                  </a:cubicBezTo>
                  <a:cubicBezTo>
                    <a:pt x="15967" y="863"/>
                    <a:pt x="15781" y="833"/>
                    <a:pt x="15599" y="833"/>
                  </a:cubicBezTo>
                  <a:cubicBezTo>
                    <a:pt x="14947" y="833"/>
                    <a:pt x="14344" y="1219"/>
                    <a:pt x="14095" y="1852"/>
                  </a:cubicBezTo>
                  <a:lnTo>
                    <a:pt x="13748" y="2865"/>
                  </a:lnTo>
                  <a:cubicBezTo>
                    <a:pt x="13632" y="3126"/>
                    <a:pt x="13777" y="3415"/>
                    <a:pt x="14037" y="3531"/>
                  </a:cubicBezTo>
                  <a:lnTo>
                    <a:pt x="14587" y="3705"/>
                  </a:lnTo>
                  <a:lnTo>
                    <a:pt x="13140" y="7612"/>
                  </a:lnTo>
                  <a:lnTo>
                    <a:pt x="11693" y="3705"/>
                  </a:lnTo>
                  <a:lnTo>
                    <a:pt x="12243" y="3531"/>
                  </a:lnTo>
                  <a:cubicBezTo>
                    <a:pt x="12503" y="3415"/>
                    <a:pt x="12619" y="3126"/>
                    <a:pt x="12532" y="2865"/>
                  </a:cubicBezTo>
                  <a:lnTo>
                    <a:pt x="12156" y="1852"/>
                  </a:lnTo>
                  <a:cubicBezTo>
                    <a:pt x="11933" y="1207"/>
                    <a:pt x="11300" y="818"/>
                    <a:pt x="10663" y="818"/>
                  </a:cubicBezTo>
                  <a:cubicBezTo>
                    <a:pt x="10472" y="818"/>
                    <a:pt x="10281" y="853"/>
                    <a:pt x="10101" y="926"/>
                  </a:cubicBezTo>
                  <a:lnTo>
                    <a:pt x="10101" y="492"/>
                  </a:lnTo>
                  <a:cubicBezTo>
                    <a:pt x="10101" y="203"/>
                    <a:pt x="9870" y="0"/>
                    <a:pt x="9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77"/>
          <p:cNvGrpSpPr/>
          <p:nvPr/>
        </p:nvGrpSpPr>
        <p:grpSpPr>
          <a:xfrm>
            <a:off x="5544778" y="2101709"/>
            <a:ext cx="329199" cy="287149"/>
            <a:chOff x="13149775" y="1968225"/>
            <a:chExt cx="430550" cy="379175"/>
          </a:xfrm>
        </p:grpSpPr>
        <p:sp>
          <p:nvSpPr>
            <p:cNvPr id="1742" name="Google Shape;1742;p77"/>
            <p:cNvSpPr/>
            <p:nvPr/>
          </p:nvSpPr>
          <p:spPr>
            <a:xfrm>
              <a:off x="13417500" y="2168650"/>
              <a:ext cx="73100" cy="92625"/>
            </a:xfrm>
            <a:custGeom>
              <a:avLst/>
              <a:gdLst/>
              <a:ahLst/>
              <a:cxnLst/>
              <a:rect l="l" t="t" r="r" b="b"/>
              <a:pathLst>
                <a:path w="2924" h="3705" extrusionOk="0">
                  <a:moveTo>
                    <a:pt x="2924" y="0"/>
                  </a:moveTo>
                  <a:cubicBezTo>
                    <a:pt x="1332" y="0"/>
                    <a:pt x="1" y="2402"/>
                    <a:pt x="782" y="3705"/>
                  </a:cubicBezTo>
                  <a:lnTo>
                    <a:pt x="2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13239500" y="2168625"/>
              <a:ext cx="62250" cy="92650"/>
            </a:xfrm>
            <a:custGeom>
              <a:avLst/>
              <a:gdLst/>
              <a:ahLst/>
              <a:cxnLst/>
              <a:rect l="l" t="t" r="r" b="b"/>
              <a:pathLst>
                <a:path w="2490" h="3706" extrusionOk="0">
                  <a:moveTo>
                    <a:pt x="54" y="0"/>
                  </a:moveTo>
                  <a:cubicBezTo>
                    <a:pt x="36" y="0"/>
                    <a:pt x="18" y="0"/>
                    <a:pt x="1" y="1"/>
                  </a:cubicBezTo>
                  <a:lnTo>
                    <a:pt x="2143" y="3706"/>
                  </a:lnTo>
                  <a:cubicBezTo>
                    <a:pt x="2490" y="3156"/>
                    <a:pt x="2432" y="2201"/>
                    <a:pt x="1969" y="1362"/>
                  </a:cubicBezTo>
                  <a:cubicBezTo>
                    <a:pt x="1490" y="516"/>
                    <a:pt x="709"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13311875" y="2044200"/>
              <a:ext cx="107100" cy="25350"/>
            </a:xfrm>
            <a:custGeom>
              <a:avLst/>
              <a:gdLst/>
              <a:ahLst/>
              <a:cxnLst/>
              <a:rect l="l" t="t" r="r" b="b"/>
              <a:pathLst>
                <a:path w="4284" h="1014" extrusionOk="0">
                  <a:moveTo>
                    <a:pt x="0" y="0"/>
                  </a:moveTo>
                  <a:cubicBezTo>
                    <a:pt x="318" y="579"/>
                    <a:pt x="1158" y="1013"/>
                    <a:pt x="2142" y="1013"/>
                  </a:cubicBezTo>
                  <a:cubicBezTo>
                    <a:pt x="3097" y="1013"/>
                    <a:pt x="3965" y="579"/>
                    <a:pt x="4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13149775" y="1968225"/>
              <a:ext cx="430550" cy="379175"/>
            </a:xfrm>
            <a:custGeom>
              <a:avLst/>
              <a:gdLst/>
              <a:ahLst/>
              <a:cxnLst/>
              <a:rect l="l" t="t" r="r" b="b"/>
              <a:pathLst>
                <a:path w="17222" h="15167" extrusionOk="0">
                  <a:moveTo>
                    <a:pt x="11404" y="2026"/>
                  </a:moveTo>
                  <a:cubicBezTo>
                    <a:pt x="11665" y="2026"/>
                    <a:pt x="11896" y="2258"/>
                    <a:pt x="11896" y="2547"/>
                  </a:cubicBezTo>
                  <a:cubicBezTo>
                    <a:pt x="11896" y="4110"/>
                    <a:pt x="10247" y="5065"/>
                    <a:pt x="8626" y="5065"/>
                  </a:cubicBezTo>
                  <a:cubicBezTo>
                    <a:pt x="6976" y="5065"/>
                    <a:pt x="5326" y="4081"/>
                    <a:pt x="5326" y="2547"/>
                  </a:cubicBezTo>
                  <a:cubicBezTo>
                    <a:pt x="5326" y="2258"/>
                    <a:pt x="5558" y="2026"/>
                    <a:pt x="5847" y="2026"/>
                  </a:cubicBezTo>
                  <a:close/>
                  <a:moveTo>
                    <a:pt x="8626" y="6078"/>
                  </a:moveTo>
                  <a:cubicBezTo>
                    <a:pt x="9436" y="6078"/>
                    <a:pt x="10131" y="6744"/>
                    <a:pt x="10131" y="7583"/>
                  </a:cubicBezTo>
                  <a:cubicBezTo>
                    <a:pt x="10131" y="8422"/>
                    <a:pt x="9436" y="9117"/>
                    <a:pt x="8626" y="9117"/>
                  </a:cubicBezTo>
                  <a:cubicBezTo>
                    <a:pt x="7786" y="9117"/>
                    <a:pt x="7092" y="8422"/>
                    <a:pt x="7092" y="7583"/>
                  </a:cubicBezTo>
                  <a:cubicBezTo>
                    <a:pt x="7092" y="6744"/>
                    <a:pt x="7786" y="6078"/>
                    <a:pt x="8626" y="6078"/>
                  </a:cubicBezTo>
                  <a:close/>
                  <a:moveTo>
                    <a:pt x="3636" y="6987"/>
                  </a:moveTo>
                  <a:cubicBezTo>
                    <a:pt x="5370" y="6987"/>
                    <a:pt x="7188" y="9080"/>
                    <a:pt x="6947" y="11172"/>
                  </a:cubicBezTo>
                  <a:cubicBezTo>
                    <a:pt x="6860" y="11982"/>
                    <a:pt x="6484" y="12619"/>
                    <a:pt x="5876" y="12966"/>
                  </a:cubicBezTo>
                  <a:cubicBezTo>
                    <a:pt x="5799" y="13015"/>
                    <a:pt x="5712" y="13037"/>
                    <a:pt x="5625" y="13037"/>
                  </a:cubicBezTo>
                  <a:cubicBezTo>
                    <a:pt x="5452" y="13037"/>
                    <a:pt x="5278" y="12947"/>
                    <a:pt x="5182" y="12793"/>
                  </a:cubicBezTo>
                  <a:lnTo>
                    <a:pt x="2403" y="7959"/>
                  </a:lnTo>
                  <a:cubicBezTo>
                    <a:pt x="2287" y="7728"/>
                    <a:pt x="2345" y="7409"/>
                    <a:pt x="2606" y="7265"/>
                  </a:cubicBezTo>
                  <a:cubicBezTo>
                    <a:pt x="2934" y="7074"/>
                    <a:pt x="3283" y="6987"/>
                    <a:pt x="3636" y="6987"/>
                  </a:cubicBezTo>
                  <a:close/>
                  <a:moveTo>
                    <a:pt x="13592" y="6996"/>
                  </a:moveTo>
                  <a:cubicBezTo>
                    <a:pt x="13942" y="6996"/>
                    <a:pt x="14290" y="7080"/>
                    <a:pt x="14617" y="7265"/>
                  </a:cubicBezTo>
                  <a:cubicBezTo>
                    <a:pt x="14877" y="7409"/>
                    <a:pt x="14964" y="7728"/>
                    <a:pt x="14820" y="7959"/>
                  </a:cubicBezTo>
                  <a:lnTo>
                    <a:pt x="12041" y="12793"/>
                  </a:lnTo>
                  <a:cubicBezTo>
                    <a:pt x="11945" y="12947"/>
                    <a:pt x="11771" y="13037"/>
                    <a:pt x="11597" y="13037"/>
                  </a:cubicBezTo>
                  <a:cubicBezTo>
                    <a:pt x="11510" y="13037"/>
                    <a:pt x="11424" y="13015"/>
                    <a:pt x="11346" y="12966"/>
                  </a:cubicBezTo>
                  <a:cubicBezTo>
                    <a:pt x="10015" y="12185"/>
                    <a:pt x="9986" y="10275"/>
                    <a:pt x="10796" y="8857"/>
                  </a:cubicBezTo>
                  <a:cubicBezTo>
                    <a:pt x="11408" y="7786"/>
                    <a:pt x="12514" y="6996"/>
                    <a:pt x="13592" y="6996"/>
                  </a:cubicBezTo>
                  <a:close/>
                  <a:moveTo>
                    <a:pt x="4574" y="0"/>
                  </a:moveTo>
                  <a:cubicBezTo>
                    <a:pt x="4400" y="0"/>
                    <a:pt x="4227" y="116"/>
                    <a:pt x="4140" y="261"/>
                  </a:cubicBezTo>
                  <a:lnTo>
                    <a:pt x="88" y="7352"/>
                  </a:lnTo>
                  <a:cubicBezTo>
                    <a:pt x="1" y="7496"/>
                    <a:pt x="1" y="7699"/>
                    <a:pt x="88" y="7844"/>
                  </a:cubicBezTo>
                  <a:lnTo>
                    <a:pt x="4140" y="14934"/>
                  </a:lnTo>
                  <a:cubicBezTo>
                    <a:pt x="4227" y="15079"/>
                    <a:pt x="4400" y="15166"/>
                    <a:pt x="4574" y="15166"/>
                  </a:cubicBezTo>
                  <a:lnTo>
                    <a:pt x="12649" y="15166"/>
                  </a:lnTo>
                  <a:cubicBezTo>
                    <a:pt x="12822" y="15166"/>
                    <a:pt x="12996" y="15079"/>
                    <a:pt x="13083" y="14934"/>
                  </a:cubicBezTo>
                  <a:lnTo>
                    <a:pt x="17135" y="7844"/>
                  </a:lnTo>
                  <a:cubicBezTo>
                    <a:pt x="17222" y="7699"/>
                    <a:pt x="17222" y="7496"/>
                    <a:pt x="17135" y="7352"/>
                  </a:cubicBezTo>
                  <a:lnTo>
                    <a:pt x="13083" y="261"/>
                  </a:lnTo>
                  <a:cubicBezTo>
                    <a:pt x="12996" y="116"/>
                    <a:pt x="12822" y="0"/>
                    <a:pt x="12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13352375" y="2145500"/>
              <a:ext cx="25350" cy="25350"/>
            </a:xfrm>
            <a:custGeom>
              <a:avLst/>
              <a:gdLst/>
              <a:ahLst/>
              <a:cxnLst/>
              <a:rect l="l" t="t" r="r" b="b"/>
              <a:pathLst>
                <a:path w="1014" h="1014" extrusionOk="0">
                  <a:moveTo>
                    <a:pt x="522" y="0"/>
                  </a:moveTo>
                  <a:cubicBezTo>
                    <a:pt x="232" y="0"/>
                    <a:pt x="1" y="232"/>
                    <a:pt x="1" y="492"/>
                  </a:cubicBezTo>
                  <a:cubicBezTo>
                    <a:pt x="1" y="781"/>
                    <a:pt x="232" y="1013"/>
                    <a:pt x="522" y="1013"/>
                  </a:cubicBezTo>
                  <a:cubicBezTo>
                    <a:pt x="782" y="1013"/>
                    <a:pt x="1014" y="781"/>
                    <a:pt x="1014" y="492"/>
                  </a:cubicBezTo>
                  <a:cubicBezTo>
                    <a:pt x="1014" y="232"/>
                    <a:pt x="782" y="0"/>
                    <a:pt x="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77"/>
          <p:cNvSpPr/>
          <p:nvPr/>
        </p:nvSpPr>
        <p:spPr>
          <a:xfrm>
            <a:off x="6303069" y="2143726"/>
            <a:ext cx="329163" cy="203115"/>
          </a:xfrm>
          <a:custGeom>
            <a:avLst/>
            <a:gdLst/>
            <a:ahLst/>
            <a:cxnLst/>
            <a:rect l="l" t="t" r="r" b="b"/>
            <a:pathLst>
              <a:path w="17164" h="10710" extrusionOk="0">
                <a:moveTo>
                  <a:pt x="8571" y="1021"/>
                </a:moveTo>
                <a:cubicBezTo>
                  <a:pt x="10999" y="1021"/>
                  <a:pt x="13430" y="2128"/>
                  <a:pt x="14935" y="4342"/>
                </a:cubicBezTo>
                <a:cubicBezTo>
                  <a:pt x="13227" y="3068"/>
                  <a:pt x="10898" y="2432"/>
                  <a:pt x="8571" y="2432"/>
                </a:cubicBezTo>
                <a:cubicBezTo>
                  <a:pt x="6245" y="2432"/>
                  <a:pt x="3922" y="3068"/>
                  <a:pt x="2229" y="4342"/>
                </a:cubicBezTo>
                <a:cubicBezTo>
                  <a:pt x="3720" y="2128"/>
                  <a:pt x="6144" y="1021"/>
                  <a:pt x="8571" y="1021"/>
                </a:cubicBezTo>
                <a:close/>
                <a:moveTo>
                  <a:pt x="8528" y="3445"/>
                </a:moveTo>
                <a:cubicBezTo>
                  <a:pt x="11731" y="3445"/>
                  <a:pt x="14834" y="4769"/>
                  <a:pt x="15832" y="6947"/>
                </a:cubicBezTo>
                <a:cubicBezTo>
                  <a:pt x="15138" y="6455"/>
                  <a:pt x="14154" y="5934"/>
                  <a:pt x="13141" y="5934"/>
                </a:cubicBezTo>
                <a:cubicBezTo>
                  <a:pt x="11404" y="5934"/>
                  <a:pt x="10073" y="6715"/>
                  <a:pt x="9754" y="7815"/>
                </a:cubicBezTo>
                <a:lnTo>
                  <a:pt x="7410" y="7815"/>
                </a:lnTo>
                <a:cubicBezTo>
                  <a:pt x="7092" y="6715"/>
                  <a:pt x="5760" y="5934"/>
                  <a:pt x="3995" y="5934"/>
                </a:cubicBezTo>
                <a:cubicBezTo>
                  <a:pt x="2982" y="5934"/>
                  <a:pt x="2027" y="6455"/>
                  <a:pt x="1303" y="6947"/>
                </a:cubicBezTo>
                <a:cubicBezTo>
                  <a:pt x="1650" y="6223"/>
                  <a:pt x="2258" y="5528"/>
                  <a:pt x="3127" y="4950"/>
                </a:cubicBezTo>
                <a:cubicBezTo>
                  <a:pt x="4681" y="3913"/>
                  <a:pt x="6622" y="3445"/>
                  <a:pt x="8528" y="3445"/>
                </a:cubicBezTo>
                <a:close/>
                <a:moveTo>
                  <a:pt x="8582" y="0"/>
                </a:moveTo>
                <a:cubicBezTo>
                  <a:pt x="6390" y="0"/>
                  <a:pt x="4197" y="811"/>
                  <a:pt x="2519" y="2432"/>
                </a:cubicBezTo>
                <a:cubicBezTo>
                  <a:pt x="869" y="3995"/>
                  <a:pt x="1" y="6107"/>
                  <a:pt x="1" y="8336"/>
                </a:cubicBezTo>
                <a:cubicBezTo>
                  <a:pt x="88" y="8886"/>
                  <a:pt x="1969" y="10622"/>
                  <a:pt x="3995" y="10709"/>
                </a:cubicBezTo>
                <a:cubicBezTo>
                  <a:pt x="5760" y="10709"/>
                  <a:pt x="7092" y="9957"/>
                  <a:pt x="7381" y="8828"/>
                </a:cubicBezTo>
                <a:lnTo>
                  <a:pt x="9754" y="8828"/>
                </a:lnTo>
                <a:cubicBezTo>
                  <a:pt x="10073" y="9957"/>
                  <a:pt x="11404" y="10709"/>
                  <a:pt x="13141" y="10709"/>
                </a:cubicBezTo>
                <a:cubicBezTo>
                  <a:pt x="15196" y="10593"/>
                  <a:pt x="17048" y="8915"/>
                  <a:pt x="17164" y="8336"/>
                </a:cubicBezTo>
                <a:cubicBezTo>
                  <a:pt x="17164" y="6107"/>
                  <a:pt x="16266" y="4023"/>
                  <a:pt x="14646" y="2432"/>
                </a:cubicBezTo>
                <a:cubicBezTo>
                  <a:pt x="12967" y="811"/>
                  <a:pt x="10775" y="0"/>
                  <a:pt x="8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77"/>
          <p:cNvGrpSpPr/>
          <p:nvPr/>
        </p:nvGrpSpPr>
        <p:grpSpPr>
          <a:xfrm>
            <a:off x="7061327" y="2094692"/>
            <a:ext cx="329184" cy="301183"/>
            <a:chOff x="14319075" y="1960250"/>
            <a:chExt cx="429800" cy="395825"/>
          </a:xfrm>
        </p:grpSpPr>
        <p:sp>
          <p:nvSpPr>
            <p:cNvPr id="1749" name="Google Shape;1749;p77"/>
            <p:cNvSpPr/>
            <p:nvPr/>
          </p:nvSpPr>
          <p:spPr>
            <a:xfrm>
              <a:off x="14319075" y="1960250"/>
              <a:ext cx="429800" cy="395825"/>
            </a:xfrm>
            <a:custGeom>
              <a:avLst/>
              <a:gdLst/>
              <a:ahLst/>
              <a:cxnLst/>
              <a:rect l="l" t="t" r="r" b="b"/>
              <a:pathLst>
                <a:path w="17192" h="15833" extrusionOk="0">
                  <a:moveTo>
                    <a:pt x="1852" y="1014"/>
                  </a:moveTo>
                  <a:cubicBezTo>
                    <a:pt x="2316" y="1014"/>
                    <a:pt x="2692" y="1390"/>
                    <a:pt x="2692" y="1853"/>
                  </a:cubicBezTo>
                  <a:lnTo>
                    <a:pt x="2692" y="2432"/>
                  </a:lnTo>
                  <a:lnTo>
                    <a:pt x="1013" y="2432"/>
                  </a:lnTo>
                  <a:lnTo>
                    <a:pt x="1013" y="1853"/>
                  </a:lnTo>
                  <a:cubicBezTo>
                    <a:pt x="1013" y="1390"/>
                    <a:pt x="1389" y="1014"/>
                    <a:pt x="1852" y="1014"/>
                  </a:cubicBezTo>
                  <a:close/>
                  <a:moveTo>
                    <a:pt x="15340" y="1014"/>
                  </a:moveTo>
                  <a:cubicBezTo>
                    <a:pt x="15803" y="1014"/>
                    <a:pt x="16179" y="1390"/>
                    <a:pt x="16179" y="1853"/>
                  </a:cubicBezTo>
                  <a:lnTo>
                    <a:pt x="16179" y="2432"/>
                  </a:lnTo>
                  <a:lnTo>
                    <a:pt x="14500" y="2432"/>
                  </a:lnTo>
                  <a:lnTo>
                    <a:pt x="14500" y="1853"/>
                  </a:lnTo>
                  <a:cubicBezTo>
                    <a:pt x="14500" y="1390"/>
                    <a:pt x="14877" y="1014"/>
                    <a:pt x="15340" y="1014"/>
                  </a:cubicBezTo>
                  <a:close/>
                  <a:moveTo>
                    <a:pt x="1852" y="1"/>
                  </a:moveTo>
                  <a:cubicBezTo>
                    <a:pt x="839" y="1"/>
                    <a:pt x="0" y="840"/>
                    <a:pt x="0" y="1853"/>
                  </a:cubicBezTo>
                  <a:lnTo>
                    <a:pt x="0" y="2924"/>
                  </a:lnTo>
                  <a:cubicBezTo>
                    <a:pt x="0" y="3213"/>
                    <a:pt x="232" y="3445"/>
                    <a:pt x="521" y="3445"/>
                  </a:cubicBezTo>
                  <a:lnTo>
                    <a:pt x="1303" y="3445"/>
                  </a:lnTo>
                  <a:lnTo>
                    <a:pt x="261" y="12041"/>
                  </a:lnTo>
                  <a:cubicBezTo>
                    <a:pt x="116" y="13285"/>
                    <a:pt x="926" y="14443"/>
                    <a:pt x="2171" y="14704"/>
                  </a:cubicBezTo>
                  <a:lnTo>
                    <a:pt x="2171" y="15311"/>
                  </a:lnTo>
                  <a:cubicBezTo>
                    <a:pt x="2171" y="15601"/>
                    <a:pt x="2373" y="15832"/>
                    <a:pt x="2663" y="15832"/>
                  </a:cubicBezTo>
                  <a:lnTo>
                    <a:pt x="14529" y="15832"/>
                  </a:lnTo>
                  <a:cubicBezTo>
                    <a:pt x="14790" y="15832"/>
                    <a:pt x="15021" y="15601"/>
                    <a:pt x="15021" y="15311"/>
                  </a:cubicBezTo>
                  <a:lnTo>
                    <a:pt x="15021" y="14704"/>
                  </a:lnTo>
                  <a:cubicBezTo>
                    <a:pt x="16266" y="14443"/>
                    <a:pt x="17076" y="13285"/>
                    <a:pt x="16932" y="12041"/>
                  </a:cubicBezTo>
                  <a:lnTo>
                    <a:pt x="15890" y="3445"/>
                  </a:lnTo>
                  <a:lnTo>
                    <a:pt x="16671" y="3445"/>
                  </a:lnTo>
                  <a:cubicBezTo>
                    <a:pt x="16960" y="3445"/>
                    <a:pt x="17192" y="3213"/>
                    <a:pt x="17192" y="2924"/>
                  </a:cubicBezTo>
                  <a:lnTo>
                    <a:pt x="17192" y="1853"/>
                  </a:lnTo>
                  <a:cubicBezTo>
                    <a:pt x="17192" y="840"/>
                    <a:pt x="16353" y="1"/>
                    <a:pt x="15340" y="1"/>
                  </a:cubicBezTo>
                  <a:cubicBezTo>
                    <a:pt x="14327" y="1"/>
                    <a:pt x="13487" y="840"/>
                    <a:pt x="13487" y="1853"/>
                  </a:cubicBezTo>
                  <a:lnTo>
                    <a:pt x="13487" y="2924"/>
                  </a:lnTo>
                  <a:cubicBezTo>
                    <a:pt x="13487" y="3213"/>
                    <a:pt x="13719" y="3445"/>
                    <a:pt x="13979" y="3445"/>
                  </a:cubicBezTo>
                  <a:lnTo>
                    <a:pt x="14877" y="3445"/>
                  </a:lnTo>
                  <a:lnTo>
                    <a:pt x="15919" y="12157"/>
                  </a:lnTo>
                  <a:cubicBezTo>
                    <a:pt x="16005" y="12793"/>
                    <a:pt x="15629" y="13430"/>
                    <a:pt x="15021" y="13662"/>
                  </a:cubicBezTo>
                  <a:lnTo>
                    <a:pt x="15021" y="13170"/>
                  </a:lnTo>
                  <a:cubicBezTo>
                    <a:pt x="15021" y="12909"/>
                    <a:pt x="14790" y="12678"/>
                    <a:pt x="14529" y="12678"/>
                  </a:cubicBezTo>
                  <a:lnTo>
                    <a:pt x="2663" y="12678"/>
                  </a:lnTo>
                  <a:cubicBezTo>
                    <a:pt x="2402" y="12678"/>
                    <a:pt x="2171" y="12909"/>
                    <a:pt x="2171" y="13170"/>
                  </a:cubicBezTo>
                  <a:lnTo>
                    <a:pt x="2171" y="13662"/>
                  </a:lnTo>
                  <a:cubicBezTo>
                    <a:pt x="1563" y="13430"/>
                    <a:pt x="1187" y="12793"/>
                    <a:pt x="1274" y="12157"/>
                  </a:cubicBezTo>
                  <a:lnTo>
                    <a:pt x="2316" y="3445"/>
                  </a:lnTo>
                  <a:lnTo>
                    <a:pt x="3213" y="3445"/>
                  </a:lnTo>
                  <a:cubicBezTo>
                    <a:pt x="3473" y="3445"/>
                    <a:pt x="3705" y="3213"/>
                    <a:pt x="3705" y="2924"/>
                  </a:cubicBezTo>
                  <a:lnTo>
                    <a:pt x="3705" y="1853"/>
                  </a:lnTo>
                  <a:cubicBezTo>
                    <a:pt x="3705" y="840"/>
                    <a:pt x="2865" y="1"/>
                    <a:pt x="1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14398650" y="2148650"/>
              <a:ext cx="270650" cy="103225"/>
            </a:xfrm>
            <a:custGeom>
              <a:avLst/>
              <a:gdLst/>
              <a:ahLst/>
              <a:cxnLst/>
              <a:rect l="l" t="t" r="r" b="b"/>
              <a:pathLst>
                <a:path w="10826" h="4129" extrusionOk="0">
                  <a:moveTo>
                    <a:pt x="5412" y="1"/>
                  </a:moveTo>
                  <a:cubicBezTo>
                    <a:pt x="3837" y="1"/>
                    <a:pt x="2284" y="662"/>
                    <a:pt x="1187" y="1929"/>
                  </a:cubicBezTo>
                  <a:lnTo>
                    <a:pt x="4863" y="1929"/>
                  </a:lnTo>
                  <a:cubicBezTo>
                    <a:pt x="5153" y="1929"/>
                    <a:pt x="5384" y="2161"/>
                    <a:pt x="5384" y="2421"/>
                  </a:cubicBezTo>
                  <a:cubicBezTo>
                    <a:pt x="5384" y="2710"/>
                    <a:pt x="5153" y="2942"/>
                    <a:pt x="4863" y="2942"/>
                  </a:cubicBezTo>
                  <a:lnTo>
                    <a:pt x="464" y="2942"/>
                  </a:lnTo>
                  <a:cubicBezTo>
                    <a:pt x="261" y="3318"/>
                    <a:pt x="117" y="3694"/>
                    <a:pt x="1" y="4129"/>
                  </a:cubicBezTo>
                  <a:lnTo>
                    <a:pt x="10825" y="4129"/>
                  </a:lnTo>
                  <a:cubicBezTo>
                    <a:pt x="10565" y="3145"/>
                    <a:pt x="10015" y="2276"/>
                    <a:pt x="9320" y="1582"/>
                  </a:cubicBezTo>
                  <a:lnTo>
                    <a:pt x="6773" y="1582"/>
                  </a:lnTo>
                  <a:cubicBezTo>
                    <a:pt x="6484" y="1582"/>
                    <a:pt x="6252" y="1379"/>
                    <a:pt x="6252" y="1090"/>
                  </a:cubicBezTo>
                  <a:cubicBezTo>
                    <a:pt x="6252" y="800"/>
                    <a:pt x="6484" y="569"/>
                    <a:pt x="6773" y="569"/>
                  </a:cubicBezTo>
                  <a:lnTo>
                    <a:pt x="7873" y="569"/>
                  </a:lnTo>
                  <a:cubicBezTo>
                    <a:pt x="7090" y="187"/>
                    <a:pt x="6248" y="1"/>
                    <a:pt x="5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7"/>
          <p:cNvGrpSpPr/>
          <p:nvPr/>
        </p:nvGrpSpPr>
        <p:grpSpPr>
          <a:xfrm>
            <a:off x="7819571" y="2080691"/>
            <a:ext cx="329203" cy="329186"/>
            <a:chOff x="14896475" y="1943625"/>
            <a:chExt cx="429825" cy="429075"/>
          </a:xfrm>
        </p:grpSpPr>
        <p:sp>
          <p:nvSpPr>
            <p:cNvPr id="1752" name="Google Shape;1752;p77"/>
            <p:cNvSpPr/>
            <p:nvPr/>
          </p:nvSpPr>
          <p:spPr>
            <a:xfrm>
              <a:off x="14896475" y="2118725"/>
              <a:ext cx="375550" cy="253975"/>
            </a:xfrm>
            <a:custGeom>
              <a:avLst/>
              <a:gdLst/>
              <a:ahLst/>
              <a:cxnLst/>
              <a:rect l="l" t="t" r="r" b="b"/>
              <a:pathLst>
                <a:path w="15022" h="10159" extrusionOk="0">
                  <a:moveTo>
                    <a:pt x="11548" y="2142"/>
                  </a:moveTo>
                  <a:cubicBezTo>
                    <a:pt x="11838" y="2142"/>
                    <a:pt x="12069" y="2373"/>
                    <a:pt x="12069" y="2663"/>
                  </a:cubicBezTo>
                  <a:lnTo>
                    <a:pt x="12069" y="5355"/>
                  </a:lnTo>
                  <a:cubicBezTo>
                    <a:pt x="12069" y="5615"/>
                    <a:pt x="11838" y="5847"/>
                    <a:pt x="11548" y="5847"/>
                  </a:cubicBezTo>
                  <a:lnTo>
                    <a:pt x="9407" y="5847"/>
                  </a:lnTo>
                  <a:cubicBezTo>
                    <a:pt x="9117" y="5847"/>
                    <a:pt x="8886" y="5615"/>
                    <a:pt x="8886" y="5355"/>
                  </a:cubicBezTo>
                  <a:lnTo>
                    <a:pt x="8886" y="4515"/>
                  </a:lnTo>
                  <a:lnTo>
                    <a:pt x="6136" y="4515"/>
                  </a:lnTo>
                  <a:lnTo>
                    <a:pt x="6136" y="5355"/>
                  </a:lnTo>
                  <a:cubicBezTo>
                    <a:pt x="6136" y="5615"/>
                    <a:pt x="5905" y="5847"/>
                    <a:pt x="5615" y="5847"/>
                  </a:cubicBezTo>
                  <a:lnTo>
                    <a:pt x="3473" y="5847"/>
                  </a:lnTo>
                  <a:cubicBezTo>
                    <a:pt x="3184" y="5847"/>
                    <a:pt x="2952" y="5615"/>
                    <a:pt x="2952" y="5355"/>
                  </a:cubicBezTo>
                  <a:lnTo>
                    <a:pt x="2952" y="2663"/>
                  </a:lnTo>
                  <a:cubicBezTo>
                    <a:pt x="2952" y="2373"/>
                    <a:pt x="3184" y="2142"/>
                    <a:pt x="3473" y="2142"/>
                  </a:cubicBezTo>
                  <a:lnTo>
                    <a:pt x="5615" y="2142"/>
                  </a:lnTo>
                  <a:cubicBezTo>
                    <a:pt x="5905" y="2142"/>
                    <a:pt x="6136" y="2373"/>
                    <a:pt x="6136" y="2663"/>
                  </a:cubicBezTo>
                  <a:lnTo>
                    <a:pt x="6136" y="3502"/>
                  </a:lnTo>
                  <a:lnTo>
                    <a:pt x="8886" y="3502"/>
                  </a:lnTo>
                  <a:lnTo>
                    <a:pt x="8886" y="2663"/>
                  </a:lnTo>
                  <a:cubicBezTo>
                    <a:pt x="8886" y="2373"/>
                    <a:pt x="9117" y="2142"/>
                    <a:pt x="9407" y="2142"/>
                  </a:cubicBezTo>
                  <a:close/>
                  <a:moveTo>
                    <a:pt x="12359" y="6917"/>
                  </a:moveTo>
                  <a:cubicBezTo>
                    <a:pt x="12648" y="6917"/>
                    <a:pt x="12880" y="7149"/>
                    <a:pt x="12880" y="7438"/>
                  </a:cubicBezTo>
                  <a:cubicBezTo>
                    <a:pt x="12851" y="7728"/>
                    <a:pt x="12648" y="7930"/>
                    <a:pt x="12359" y="7930"/>
                  </a:cubicBezTo>
                  <a:lnTo>
                    <a:pt x="2663" y="7930"/>
                  </a:lnTo>
                  <a:cubicBezTo>
                    <a:pt x="2374" y="7930"/>
                    <a:pt x="2142" y="7699"/>
                    <a:pt x="2142" y="7438"/>
                  </a:cubicBezTo>
                  <a:cubicBezTo>
                    <a:pt x="2142" y="7149"/>
                    <a:pt x="2374" y="6917"/>
                    <a:pt x="2663" y="6917"/>
                  </a:cubicBezTo>
                  <a:close/>
                  <a:moveTo>
                    <a:pt x="492" y="0"/>
                  </a:moveTo>
                  <a:cubicBezTo>
                    <a:pt x="232" y="0"/>
                    <a:pt x="0" y="232"/>
                    <a:pt x="0" y="492"/>
                  </a:cubicBezTo>
                  <a:lnTo>
                    <a:pt x="0" y="9667"/>
                  </a:lnTo>
                  <a:cubicBezTo>
                    <a:pt x="0" y="9927"/>
                    <a:pt x="232" y="10159"/>
                    <a:pt x="492" y="10159"/>
                  </a:cubicBezTo>
                  <a:lnTo>
                    <a:pt x="14501" y="10159"/>
                  </a:lnTo>
                  <a:cubicBezTo>
                    <a:pt x="14790" y="10159"/>
                    <a:pt x="15021" y="9927"/>
                    <a:pt x="15021" y="9667"/>
                  </a:cubicBezTo>
                  <a:lnTo>
                    <a:pt x="15021" y="492"/>
                  </a:lnTo>
                  <a:cubicBezTo>
                    <a:pt x="15021" y="232"/>
                    <a:pt x="14790" y="0"/>
                    <a:pt x="1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14995600" y="2197575"/>
              <a:ext cx="28975" cy="42000"/>
            </a:xfrm>
            <a:custGeom>
              <a:avLst/>
              <a:gdLst/>
              <a:ahLst/>
              <a:cxnLst/>
              <a:rect l="l" t="t" r="r" b="b"/>
              <a:pathLst>
                <a:path w="1159" h="1680" extrusionOk="0">
                  <a:moveTo>
                    <a:pt x="0" y="1"/>
                  </a:moveTo>
                  <a:lnTo>
                    <a:pt x="0" y="1680"/>
                  </a:lnTo>
                  <a:lnTo>
                    <a:pt x="1158" y="1680"/>
                  </a:ln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15143925" y="2197575"/>
              <a:ext cx="28975" cy="42000"/>
            </a:xfrm>
            <a:custGeom>
              <a:avLst/>
              <a:gdLst/>
              <a:ahLst/>
              <a:cxnLst/>
              <a:rect l="l" t="t" r="r" b="b"/>
              <a:pathLst>
                <a:path w="1159" h="1680" extrusionOk="0">
                  <a:moveTo>
                    <a:pt x="1" y="1"/>
                  </a:moveTo>
                  <a:lnTo>
                    <a:pt x="1" y="1680"/>
                  </a:lnTo>
                  <a:lnTo>
                    <a:pt x="1158" y="1680"/>
                  </a:ln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14923250" y="1943625"/>
              <a:ext cx="402325" cy="34025"/>
            </a:xfrm>
            <a:custGeom>
              <a:avLst/>
              <a:gdLst/>
              <a:ahLst/>
              <a:cxnLst/>
              <a:rect l="l" t="t" r="r" b="b"/>
              <a:pathLst>
                <a:path w="16093" h="1361" extrusionOk="0">
                  <a:moveTo>
                    <a:pt x="521" y="0"/>
                  </a:moveTo>
                  <a:cubicBezTo>
                    <a:pt x="232" y="0"/>
                    <a:pt x="0" y="232"/>
                    <a:pt x="0" y="492"/>
                  </a:cubicBezTo>
                  <a:lnTo>
                    <a:pt x="0" y="1360"/>
                  </a:lnTo>
                  <a:lnTo>
                    <a:pt x="16092" y="1360"/>
                  </a:lnTo>
                  <a:lnTo>
                    <a:pt x="16092" y="492"/>
                  </a:lnTo>
                  <a:cubicBezTo>
                    <a:pt x="16092" y="203"/>
                    <a:pt x="15890" y="0"/>
                    <a:pt x="15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14923250" y="2002950"/>
              <a:ext cx="402325" cy="28975"/>
            </a:xfrm>
            <a:custGeom>
              <a:avLst/>
              <a:gdLst/>
              <a:ahLst/>
              <a:cxnLst/>
              <a:rect l="l" t="t" r="r" b="b"/>
              <a:pathLst>
                <a:path w="16093" h="1159" extrusionOk="0">
                  <a:moveTo>
                    <a:pt x="0" y="0"/>
                  </a:moveTo>
                  <a:lnTo>
                    <a:pt x="0" y="1158"/>
                  </a:lnTo>
                  <a:lnTo>
                    <a:pt x="16092" y="1158"/>
                  </a:lnTo>
                  <a:lnTo>
                    <a:pt x="160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14923250" y="2057225"/>
              <a:ext cx="403050" cy="140375"/>
            </a:xfrm>
            <a:custGeom>
              <a:avLst/>
              <a:gdLst/>
              <a:ahLst/>
              <a:cxnLst/>
              <a:rect l="l" t="t" r="r" b="b"/>
              <a:pathLst>
                <a:path w="16122" h="5615" extrusionOk="0">
                  <a:moveTo>
                    <a:pt x="0" y="0"/>
                  </a:moveTo>
                  <a:lnTo>
                    <a:pt x="0" y="1447"/>
                  </a:lnTo>
                  <a:lnTo>
                    <a:pt x="13430" y="1447"/>
                  </a:lnTo>
                  <a:cubicBezTo>
                    <a:pt x="14269" y="1447"/>
                    <a:pt x="14963" y="2113"/>
                    <a:pt x="14963" y="2952"/>
                  </a:cubicBezTo>
                  <a:lnTo>
                    <a:pt x="14963" y="5615"/>
                  </a:lnTo>
                  <a:lnTo>
                    <a:pt x="15600" y="5615"/>
                  </a:lnTo>
                  <a:cubicBezTo>
                    <a:pt x="15890" y="5615"/>
                    <a:pt x="16121" y="5383"/>
                    <a:pt x="16121" y="5123"/>
                  </a:cubicBezTo>
                  <a:lnTo>
                    <a:pt x="16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77"/>
          <p:cNvGrpSpPr/>
          <p:nvPr/>
        </p:nvGrpSpPr>
        <p:grpSpPr>
          <a:xfrm>
            <a:off x="1009235" y="2777234"/>
            <a:ext cx="301174" cy="329163"/>
            <a:chOff x="9751200" y="2528250"/>
            <a:chExt cx="397275" cy="429100"/>
          </a:xfrm>
        </p:grpSpPr>
        <p:sp>
          <p:nvSpPr>
            <p:cNvPr id="1759" name="Google Shape;1759;p77"/>
            <p:cNvSpPr/>
            <p:nvPr/>
          </p:nvSpPr>
          <p:spPr>
            <a:xfrm>
              <a:off x="9751200" y="2903775"/>
              <a:ext cx="397275" cy="53575"/>
            </a:xfrm>
            <a:custGeom>
              <a:avLst/>
              <a:gdLst/>
              <a:ahLst/>
              <a:cxnLst/>
              <a:rect l="l" t="t" r="r" b="b"/>
              <a:pathLst>
                <a:path w="15891" h="2143" extrusionOk="0">
                  <a:moveTo>
                    <a:pt x="377" y="1"/>
                  </a:moveTo>
                  <a:lnTo>
                    <a:pt x="59" y="1535"/>
                  </a:lnTo>
                  <a:cubicBezTo>
                    <a:pt x="1" y="1853"/>
                    <a:pt x="232" y="2143"/>
                    <a:pt x="551" y="2143"/>
                  </a:cubicBezTo>
                  <a:lnTo>
                    <a:pt x="15369" y="2143"/>
                  </a:lnTo>
                  <a:cubicBezTo>
                    <a:pt x="15659" y="2143"/>
                    <a:pt x="15890" y="1911"/>
                    <a:pt x="15890" y="1651"/>
                  </a:cubicBezTo>
                  <a:lnTo>
                    <a:pt x="158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9785925" y="2528250"/>
              <a:ext cx="133175" cy="114350"/>
            </a:xfrm>
            <a:custGeom>
              <a:avLst/>
              <a:gdLst/>
              <a:ahLst/>
              <a:cxnLst/>
              <a:rect l="l" t="t" r="r" b="b"/>
              <a:pathLst>
                <a:path w="5327" h="4574" extrusionOk="0">
                  <a:moveTo>
                    <a:pt x="493" y="1"/>
                  </a:moveTo>
                  <a:cubicBezTo>
                    <a:pt x="232" y="1"/>
                    <a:pt x="1" y="203"/>
                    <a:pt x="1" y="493"/>
                  </a:cubicBezTo>
                  <a:lnTo>
                    <a:pt x="1" y="4574"/>
                  </a:lnTo>
                  <a:lnTo>
                    <a:pt x="5326" y="4574"/>
                  </a:lnTo>
                  <a:lnTo>
                    <a:pt x="5326" y="493"/>
                  </a:lnTo>
                  <a:cubicBezTo>
                    <a:pt x="5326" y="203"/>
                    <a:pt x="5095" y="1"/>
                    <a:pt x="4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9785925" y="2667900"/>
              <a:ext cx="53575" cy="28250"/>
            </a:xfrm>
            <a:custGeom>
              <a:avLst/>
              <a:gdLst/>
              <a:ahLst/>
              <a:cxnLst/>
              <a:rect l="l" t="t" r="r" b="b"/>
              <a:pathLst>
                <a:path w="2143" h="1130" extrusionOk="0">
                  <a:moveTo>
                    <a:pt x="1" y="1"/>
                  </a:moveTo>
                  <a:lnTo>
                    <a:pt x="1" y="1129"/>
                  </a:lnTo>
                  <a:lnTo>
                    <a:pt x="2143" y="1129"/>
                  </a:lnTo>
                  <a:lnTo>
                    <a:pt x="2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9864800" y="2667900"/>
              <a:ext cx="54300" cy="28250"/>
            </a:xfrm>
            <a:custGeom>
              <a:avLst/>
              <a:gdLst/>
              <a:ahLst/>
              <a:cxnLst/>
              <a:rect l="l" t="t" r="r" b="b"/>
              <a:pathLst>
                <a:path w="2172" h="1130" extrusionOk="0">
                  <a:moveTo>
                    <a:pt x="1" y="1"/>
                  </a:moveTo>
                  <a:lnTo>
                    <a:pt x="1" y="1129"/>
                  </a:lnTo>
                  <a:lnTo>
                    <a:pt x="2171" y="1129"/>
                  </a:lnTo>
                  <a:lnTo>
                    <a:pt x="2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9785925" y="2721450"/>
              <a:ext cx="53575" cy="56450"/>
            </a:xfrm>
            <a:custGeom>
              <a:avLst/>
              <a:gdLst/>
              <a:ahLst/>
              <a:cxnLst/>
              <a:rect l="l" t="t" r="r" b="b"/>
              <a:pathLst>
                <a:path w="2143" h="2258" extrusionOk="0">
                  <a:moveTo>
                    <a:pt x="1" y="0"/>
                  </a:moveTo>
                  <a:lnTo>
                    <a:pt x="1" y="1332"/>
                  </a:lnTo>
                  <a:cubicBezTo>
                    <a:pt x="175" y="1708"/>
                    <a:pt x="956" y="2171"/>
                    <a:pt x="2143" y="2258"/>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9864800" y="2721450"/>
              <a:ext cx="54300" cy="56450"/>
            </a:xfrm>
            <a:custGeom>
              <a:avLst/>
              <a:gdLst/>
              <a:ahLst/>
              <a:cxnLst/>
              <a:rect l="l" t="t" r="r" b="b"/>
              <a:pathLst>
                <a:path w="2172" h="2258" extrusionOk="0">
                  <a:moveTo>
                    <a:pt x="1" y="0"/>
                  </a:moveTo>
                  <a:lnTo>
                    <a:pt x="1" y="2258"/>
                  </a:lnTo>
                  <a:cubicBezTo>
                    <a:pt x="1158" y="2171"/>
                    <a:pt x="1940" y="1766"/>
                    <a:pt x="2171" y="1390"/>
                  </a:cubicBezTo>
                  <a:lnTo>
                    <a:pt x="2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9764950" y="2772100"/>
              <a:ext cx="382075" cy="106375"/>
            </a:xfrm>
            <a:custGeom>
              <a:avLst/>
              <a:gdLst/>
              <a:ahLst/>
              <a:cxnLst/>
              <a:rect l="l" t="t" r="r" b="b"/>
              <a:pathLst>
                <a:path w="15283" h="4255" extrusionOk="0">
                  <a:moveTo>
                    <a:pt x="6947" y="0"/>
                  </a:moveTo>
                  <a:cubicBezTo>
                    <a:pt x="6356" y="844"/>
                    <a:pt x="4939" y="1275"/>
                    <a:pt x="3510" y="1275"/>
                  </a:cubicBezTo>
                  <a:cubicBezTo>
                    <a:pt x="2488" y="1275"/>
                    <a:pt x="1460" y="1055"/>
                    <a:pt x="724" y="608"/>
                  </a:cubicBezTo>
                  <a:cubicBezTo>
                    <a:pt x="522" y="1679"/>
                    <a:pt x="1" y="4255"/>
                    <a:pt x="1" y="4255"/>
                  </a:cubicBezTo>
                  <a:lnTo>
                    <a:pt x="15282" y="4255"/>
                  </a:lnTo>
                  <a:cubicBezTo>
                    <a:pt x="15080" y="2981"/>
                    <a:pt x="14153" y="1910"/>
                    <a:pt x="12851" y="1563"/>
                  </a:cubicBezTo>
                  <a:lnTo>
                    <a:pt x="11317" y="1158"/>
                  </a:lnTo>
                  <a:lnTo>
                    <a:pt x="9494" y="2981"/>
                  </a:lnTo>
                  <a:cubicBezTo>
                    <a:pt x="9392" y="3083"/>
                    <a:pt x="9262" y="3133"/>
                    <a:pt x="9132" y="3133"/>
                  </a:cubicBezTo>
                  <a:cubicBezTo>
                    <a:pt x="9002" y="3133"/>
                    <a:pt x="8871" y="3083"/>
                    <a:pt x="8770" y="2981"/>
                  </a:cubicBezTo>
                  <a:cubicBezTo>
                    <a:pt x="8568" y="2779"/>
                    <a:pt x="8568" y="2460"/>
                    <a:pt x="8770" y="2258"/>
                  </a:cubicBezTo>
                  <a:lnTo>
                    <a:pt x="10188" y="840"/>
                  </a:lnTo>
                  <a:lnTo>
                    <a:pt x="9233" y="608"/>
                  </a:lnTo>
                  <a:lnTo>
                    <a:pt x="7323" y="2489"/>
                  </a:lnTo>
                  <a:cubicBezTo>
                    <a:pt x="7222" y="2591"/>
                    <a:pt x="7091" y="2641"/>
                    <a:pt x="6961" y="2641"/>
                  </a:cubicBezTo>
                  <a:cubicBezTo>
                    <a:pt x="6831" y="2641"/>
                    <a:pt x="6701" y="2591"/>
                    <a:pt x="6599" y="2489"/>
                  </a:cubicBezTo>
                  <a:cubicBezTo>
                    <a:pt x="6426" y="2287"/>
                    <a:pt x="6426" y="1968"/>
                    <a:pt x="6599" y="1795"/>
                  </a:cubicBezTo>
                  <a:lnTo>
                    <a:pt x="8104" y="290"/>
                  </a:lnTo>
                  <a:cubicBezTo>
                    <a:pt x="7641" y="174"/>
                    <a:pt x="7265" y="58"/>
                    <a:pt x="6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77"/>
          <p:cNvGrpSpPr/>
          <p:nvPr/>
        </p:nvGrpSpPr>
        <p:grpSpPr>
          <a:xfrm>
            <a:off x="1770997" y="2777217"/>
            <a:ext cx="294163" cy="329197"/>
            <a:chOff x="10348875" y="2557200"/>
            <a:chExt cx="384225" cy="429425"/>
          </a:xfrm>
        </p:grpSpPr>
        <p:sp>
          <p:nvSpPr>
            <p:cNvPr id="1767" name="Google Shape;1767;p77"/>
            <p:cNvSpPr/>
            <p:nvPr/>
          </p:nvSpPr>
          <p:spPr>
            <a:xfrm>
              <a:off x="10348875" y="2557200"/>
              <a:ext cx="384225" cy="429425"/>
            </a:xfrm>
            <a:custGeom>
              <a:avLst/>
              <a:gdLst/>
              <a:ahLst/>
              <a:cxnLst/>
              <a:rect l="l" t="t" r="r" b="b"/>
              <a:pathLst>
                <a:path w="15369" h="17177" extrusionOk="0">
                  <a:moveTo>
                    <a:pt x="7670" y="2518"/>
                  </a:moveTo>
                  <a:cubicBezTo>
                    <a:pt x="9262" y="2518"/>
                    <a:pt x="10477" y="3734"/>
                    <a:pt x="10477" y="5152"/>
                  </a:cubicBezTo>
                  <a:lnTo>
                    <a:pt x="10477" y="5876"/>
                  </a:lnTo>
                  <a:cubicBezTo>
                    <a:pt x="9595" y="5499"/>
                    <a:pt x="8647" y="5311"/>
                    <a:pt x="7695" y="5311"/>
                  </a:cubicBezTo>
                  <a:cubicBezTo>
                    <a:pt x="6744" y="5311"/>
                    <a:pt x="5789" y="5499"/>
                    <a:pt x="4892" y="5876"/>
                  </a:cubicBezTo>
                  <a:lnTo>
                    <a:pt x="4892" y="5152"/>
                  </a:lnTo>
                  <a:cubicBezTo>
                    <a:pt x="4892" y="3705"/>
                    <a:pt x="6136" y="2518"/>
                    <a:pt x="7670" y="2518"/>
                  </a:cubicBezTo>
                  <a:close/>
                  <a:moveTo>
                    <a:pt x="7670" y="0"/>
                  </a:moveTo>
                  <a:cubicBezTo>
                    <a:pt x="4747" y="0"/>
                    <a:pt x="2374" y="2374"/>
                    <a:pt x="2374" y="5297"/>
                  </a:cubicBezTo>
                  <a:lnTo>
                    <a:pt x="2374" y="7699"/>
                  </a:lnTo>
                  <a:cubicBezTo>
                    <a:pt x="0" y="10362"/>
                    <a:pt x="29" y="14356"/>
                    <a:pt x="2402" y="17019"/>
                  </a:cubicBezTo>
                  <a:cubicBezTo>
                    <a:pt x="2489" y="17105"/>
                    <a:pt x="2605" y="17163"/>
                    <a:pt x="2750" y="17163"/>
                  </a:cubicBezTo>
                  <a:lnTo>
                    <a:pt x="6107" y="17163"/>
                  </a:lnTo>
                  <a:cubicBezTo>
                    <a:pt x="5123" y="16816"/>
                    <a:pt x="4255" y="16208"/>
                    <a:pt x="3618" y="15340"/>
                  </a:cubicBezTo>
                  <a:cubicBezTo>
                    <a:pt x="1187" y="12069"/>
                    <a:pt x="3531" y="7323"/>
                    <a:pt x="7670" y="7323"/>
                  </a:cubicBezTo>
                  <a:cubicBezTo>
                    <a:pt x="11838" y="7323"/>
                    <a:pt x="14182" y="12069"/>
                    <a:pt x="11751" y="15340"/>
                  </a:cubicBezTo>
                  <a:cubicBezTo>
                    <a:pt x="11114" y="16208"/>
                    <a:pt x="10246" y="16816"/>
                    <a:pt x="9233" y="17163"/>
                  </a:cubicBezTo>
                  <a:lnTo>
                    <a:pt x="9088" y="17163"/>
                  </a:lnTo>
                  <a:cubicBezTo>
                    <a:pt x="11635" y="17163"/>
                    <a:pt x="12355" y="17176"/>
                    <a:pt x="12587" y="17176"/>
                  </a:cubicBezTo>
                  <a:cubicBezTo>
                    <a:pt x="12703" y="17176"/>
                    <a:pt x="12696" y="17173"/>
                    <a:pt x="12735" y="17163"/>
                  </a:cubicBezTo>
                  <a:cubicBezTo>
                    <a:pt x="12822" y="17134"/>
                    <a:pt x="12909" y="17076"/>
                    <a:pt x="12966" y="17019"/>
                  </a:cubicBezTo>
                  <a:cubicBezTo>
                    <a:pt x="15340" y="14356"/>
                    <a:pt x="15369" y="10362"/>
                    <a:pt x="12995" y="7699"/>
                  </a:cubicBezTo>
                  <a:lnTo>
                    <a:pt x="12995" y="5297"/>
                  </a:lnTo>
                  <a:cubicBezTo>
                    <a:pt x="12995" y="2374"/>
                    <a:pt x="10622" y="0"/>
                    <a:pt x="7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10430625" y="2765575"/>
              <a:ext cx="220725" cy="201900"/>
            </a:xfrm>
            <a:custGeom>
              <a:avLst/>
              <a:gdLst/>
              <a:ahLst/>
              <a:cxnLst/>
              <a:rect l="l" t="t" r="r" b="b"/>
              <a:pathLst>
                <a:path w="8829" h="8076" extrusionOk="0">
                  <a:moveTo>
                    <a:pt x="5413" y="1303"/>
                  </a:moveTo>
                  <a:cubicBezTo>
                    <a:pt x="5702" y="1303"/>
                    <a:pt x="5905" y="1535"/>
                    <a:pt x="5905" y="1795"/>
                  </a:cubicBezTo>
                  <a:cubicBezTo>
                    <a:pt x="5905" y="2085"/>
                    <a:pt x="5702" y="2316"/>
                    <a:pt x="5413" y="2316"/>
                  </a:cubicBezTo>
                  <a:lnTo>
                    <a:pt x="4284" y="2316"/>
                  </a:lnTo>
                  <a:lnTo>
                    <a:pt x="4168" y="2982"/>
                  </a:lnTo>
                  <a:cubicBezTo>
                    <a:pt x="4223" y="2978"/>
                    <a:pt x="4276" y="2976"/>
                    <a:pt x="4328" y="2976"/>
                  </a:cubicBezTo>
                  <a:cubicBezTo>
                    <a:pt x="5507" y="2976"/>
                    <a:pt x="6222" y="3893"/>
                    <a:pt x="6194" y="4863"/>
                  </a:cubicBezTo>
                  <a:cubicBezTo>
                    <a:pt x="6137" y="5789"/>
                    <a:pt x="5355" y="6513"/>
                    <a:pt x="4400" y="6513"/>
                  </a:cubicBezTo>
                  <a:cubicBezTo>
                    <a:pt x="3445" y="6513"/>
                    <a:pt x="2634" y="5731"/>
                    <a:pt x="2634" y="4747"/>
                  </a:cubicBezTo>
                  <a:cubicBezTo>
                    <a:pt x="2634" y="4487"/>
                    <a:pt x="2866" y="4255"/>
                    <a:pt x="3127" y="4255"/>
                  </a:cubicBezTo>
                  <a:cubicBezTo>
                    <a:pt x="3416" y="4255"/>
                    <a:pt x="3647" y="4487"/>
                    <a:pt x="3647" y="4747"/>
                  </a:cubicBezTo>
                  <a:cubicBezTo>
                    <a:pt x="3647" y="5182"/>
                    <a:pt x="3995" y="5529"/>
                    <a:pt x="4429" y="5529"/>
                  </a:cubicBezTo>
                  <a:cubicBezTo>
                    <a:pt x="5095" y="5500"/>
                    <a:pt x="5413" y="4718"/>
                    <a:pt x="4950" y="4226"/>
                  </a:cubicBezTo>
                  <a:cubicBezTo>
                    <a:pt x="4805" y="4082"/>
                    <a:pt x="4603" y="3995"/>
                    <a:pt x="4400" y="3995"/>
                  </a:cubicBezTo>
                  <a:cubicBezTo>
                    <a:pt x="4168" y="3995"/>
                    <a:pt x="3966" y="3995"/>
                    <a:pt x="3763" y="4111"/>
                  </a:cubicBezTo>
                  <a:cubicBezTo>
                    <a:pt x="3683" y="4154"/>
                    <a:pt x="3601" y="4173"/>
                    <a:pt x="3523" y="4173"/>
                  </a:cubicBezTo>
                  <a:cubicBezTo>
                    <a:pt x="3235" y="4173"/>
                    <a:pt x="2994" y="3908"/>
                    <a:pt x="3040" y="3590"/>
                  </a:cubicBezTo>
                  <a:lnTo>
                    <a:pt x="3358" y="1708"/>
                  </a:lnTo>
                  <a:cubicBezTo>
                    <a:pt x="3387" y="1477"/>
                    <a:pt x="3590" y="1303"/>
                    <a:pt x="3850" y="1303"/>
                  </a:cubicBezTo>
                  <a:close/>
                  <a:moveTo>
                    <a:pt x="4400" y="1"/>
                  </a:moveTo>
                  <a:cubicBezTo>
                    <a:pt x="1882" y="1"/>
                    <a:pt x="1" y="2287"/>
                    <a:pt x="406" y="4661"/>
                  </a:cubicBezTo>
                  <a:cubicBezTo>
                    <a:pt x="724" y="6600"/>
                    <a:pt x="2403" y="8076"/>
                    <a:pt x="4400" y="8076"/>
                  </a:cubicBezTo>
                  <a:cubicBezTo>
                    <a:pt x="6426" y="8076"/>
                    <a:pt x="8105" y="6600"/>
                    <a:pt x="8394" y="4661"/>
                  </a:cubicBezTo>
                  <a:cubicBezTo>
                    <a:pt x="8828" y="2287"/>
                    <a:pt x="6947" y="1"/>
                    <a:pt x="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77"/>
          <p:cNvGrpSpPr/>
          <p:nvPr/>
        </p:nvGrpSpPr>
        <p:grpSpPr>
          <a:xfrm>
            <a:off x="2518747" y="2777221"/>
            <a:ext cx="315186" cy="329189"/>
            <a:chOff x="10893000" y="2557050"/>
            <a:chExt cx="407375" cy="429975"/>
          </a:xfrm>
        </p:grpSpPr>
        <p:sp>
          <p:nvSpPr>
            <p:cNvPr id="1770" name="Google Shape;1770;p77"/>
            <p:cNvSpPr/>
            <p:nvPr/>
          </p:nvSpPr>
          <p:spPr>
            <a:xfrm>
              <a:off x="10893000" y="2819850"/>
              <a:ext cx="63675" cy="166450"/>
            </a:xfrm>
            <a:custGeom>
              <a:avLst/>
              <a:gdLst/>
              <a:ahLst/>
              <a:cxnLst/>
              <a:rect l="l" t="t" r="r" b="b"/>
              <a:pathLst>
                <a:path w="2547" h="6658" extrusionOk="0">
                  <a:moveTo>
                    <a:pt x="2547" y="0"/>
                  </a:moveTo>
                  <a:cubicBezTo>
                    <a:pt x="1071" y="435"/>
                    <a:pt x="0" y="1795"/>
                    <a:pt x="0" y="3387"/>
                  </a:cubicBezTo>
                  <a:lnTo>
                    <a:pt x="0" y="6165"/>
                  </a:lnTo>
                  <a:cubicBezTo>
                    <a:pt x="0" y="6455"/>
                    <a:pt x="232" y="6657"/>
                    <a:pt x="521" y="6657"/>
                  </a:cubicBezTo>
                  <a:lnTo>
                    <a:pt x="2547" y="6657"/>
                  </a:ln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10981275" y="2791625"/>
              <a:ext cx="139650" cy="112900"/>
            </a:xfrm>
            <a:custGeom>
              <a:avLst/>
              <a:gdLst/>
              <a:ahLst/>
              <a:cxnLst/>
              <a:rect l="l" t="t" r="r" b="b"/>
              <a:pathLst>
                <a:path w="5586" h="4516" extrusionOk="0">
                  <a:moveTo>
                    <a:pt x="1650" y="1"/>
                  </a:moveTo>
                  <a:lnTo>
                    <a:pt x="1650" y="493"/>
                  </a:lnTo>
                  <a:cubicBezTo>
                    <a:pt x="1650" y="753"/>
                    <a:pt x="1418" y="985"/>
                    <a:pt x="1158" y="985"/>
                  </a:cubicBezTo>
                  <a:lnTo>
                    <a:pt x="0" y="985"/>
                  </a:lnTo>
                  <a:lnTo>
                    <a:pt x="0" y="4516"/>
                  </a:lnTo>
                  <a:lnTo>
                    <a:pt x="3213" y="4516"/>
                  </a:lnTo>
                  <a:cubicBezTo>
                    <a:pt x="3647" y="3590"/>
                    <a:pt x="4515" y="2924"/>
                    <a:pt x="5586" y="2779"/>
                  </a:cubicBezTo>
                  <a:lnTo>
                    <a:pt x="5586" y="985"/>
                  </a:lnTo>
                  <a:lnTo>
                    <a:pt x="4428" y="985"/>
                  </a:lnTo>
                  <a:cubicBezTo>
                    <a:pt x="4139" y="985"/>
                    <a:pt x="3936" y="753"/>
                    <a:pt x="3936" y="493"/>
                  </a:cubicBezTo>
                  <a:lnTo>
                    <a:pt x="3936" y="1"/>
                  </a:lnTo>
                  <a:cubicBezTo>
                    <a:pt x="3566" y="149"/>
                    <a:pt x="3173" y="229"/>
                    <a:pt x="2776" y="229"/>
                  </a:cubicBezTo>
                  <a:cubicBezTo>
                    <a:pt x="2398" y="229"/>
                    <a:pt x="2017" y="156"/>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10981275" y="2929825"/>
              <a:ext cx="92625" cy="57200"/>
            </a:xfrm>
            <a:custGeom>
              <a:avLst/>
              <a:gdLst/>
              <a:ahLst/>
              <a:cxnLst/>
              <a:rect l="l" t="t" r="r" b="b"/>
              <a:pathLst>
                <a:path w="3705" h="2288" extrusionOk="0">
                  <a:moveTo>
                    <a:pt x="0" y="1"/>
                  </a:moveTo>
                  <a:lnTo>
                    <a:pt x="0" y="2287"/>
                  </a:lnTo>
                  <a:lnTo>
                    <a:pt x="3705" y="2287"/>
                  </a:lnTo>
                  <a:cubicBezTo>
                    <a:pt x="3155" y="1650"/>
                    <a:pt x="2865" y="840"/>
                    <a:pt x="2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11145500" y="2819850"/>
              <a:ext cx="60825" cy="61525"/>
            </a:xfrm>
            <a:custGeom>
              <a:avLst/>
              <a:gdLst/>
              <a:ahLst/>
              <a:cxnLst/>
              <a:rect l="l" t="t" r="r" b="b"/>
              <a:pathLst>
                <a:path w="2433" h="2461" extrusionOk="0">
                  <a:moveTo>
                    <a:pt x="1" y="0"/>
                  </a:moveTo>
                  <a:lnTo>
                    <a:pt x="1" y="1708"/>
                  </a:lnTo>
                  <a:cubicBezTo>
                    <a:pt x="551" y="1824"/>
                    <a:pt x="1072" y="2084"/>
                    <a:pt x="1477" y="2461"/>
                  </a:cubicBezTo>
                  <a:lnTo>
                    <a:pt x="2432" y="2461"/>
                  </a:lnTo>
                  <a:lnTo>
                    <a:pt x="2345" y="2258"/>
                  </a:lnTo>
                  <a:cubicBezTo>
                    <a:pt x="1998" y="1187"/>
                    <a:pt x="1101" y="3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10917600" y="2557050"/>
              <a:ext cx="267000" cy="107425"/>
            </a:xfrm>
            <a:custGeom>
              <a:avLst/>
              <a:gdLst/>
              <a:ahLst/>
              <a:cxnLst/>
              <a:rect l="l" t="t" r="r" b="b"/>
              <a:pathLst>
                <a:path w="10680" h="4297" extrusionOk="0">
                  <a:moveTo>
                    <a:pt x="5315" y="1"/>
                  </a:moveTo>
                  <a:cubicBezTo>
                    <a:pt x="4106" y="1"/>
                    <a:pt x="2876" y="395"/>
                    <a:pt x="1823" y="1251"/>
                  </a:cubicBezTo>
                  <a:cubicBezTo>
                    <a:pt x="955" y="1945"/>
                    <a:pt x="318" y="2930"/>
                    <a:pt x="0" y="3971"/>
                  </a:cubicBezTo>
                  <a:cubicBezTo>
                    <a:pt x="116" y="4000"/>
                    <a:pt x="753" y="4290"/>
                    <a:pt x="1737" y="4290"/>
                  </a:cubicBezTo>
                  <a:cubicBezTo>
                    <a:pt x="3010" y="4290"/>
                    <a:pt x="4197" y="3769"/>
                    <a:pt x="4949" y="2958"/>
                  </a:cubicBezTo>
                  <a:cubicBezTo>
                    <a:pt x="5051" y="2843"/>
                    <a:pt x="5188" y="2785"/>
                    <a:pt x="5326" y="2785"/>
                  </a:cubicBezTo>
                  <a:cubicBezTo>
                    <a:pt x="5463" y="2785"/>
                    <a:pt x="5600" y="2843"/>
                    <a:pt x="5702" y="2958"/>
                  </a:cubicBezTo>
                  <a:cubicBezTo>
                    <a:pt x="6454" y="3740"/>
                    <a:pt x="7525" y="4232"/>
                    <a:pt x="8683" y="4290"/>
                  </a:cubicBezTo>
                  <a:cubicBezTo>
                    <a:pt x="8767" y="4294"/>
                    <a:pt x="8849" y="4296"/>
                    <a:pt x="8930" y="4296"/>
                  </a:cubicBezTo>
                  <a:cubicBezTo>
                    <a:pt x="9894" y="4296"/>
                    <a:pt x="10546" y="3998"/>
                    <a:pt x="10680" y="3971"/>
                  </a:cubicBezTo>
                  <a:cubicBezTo>
                    <a:pt x="9935" y="1488"/>
                    <a:pt x="7664" y="1"/>
                    <a:pt x="5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10911800" y="2681650"/>
              <a:ext cx="82500" cy="90475"/>
            </a:xfrm>
            <a:custGeom>
              <a:avLst/>
              <a:gdLst/>
              <a:ahLst/>
              <a:cxnLst/>
              <a:rect l="l" t="t" r="r" b="b"/>
              <a:pathLst>
                <a:path w="3300" h="3619" extrusionOk="0">
                  <a:moveTo>
                    <a:pt x="29" y="0"/>
                  </a:moveTo>
                  <a:cubicBezTo>
                    <a:pt x="1" y="406"/>
                    <a:pt x="1" y="492"/>
                    <a:pt x="1" y="3097"/>
                  </a:cubicBezTo>
                  <a:cubicBezTo>
                    <a:pt x="1" y="3387"/>
                    <a:pt x="232" y="3618"/>
                    <a:pt x="522" y="3618"/>
                  </a:cubicBezTo>
                  <a:lnTo>
                    <a:pt x="3300" y="3618"/>
                  </a:lnTo>
                  <a:cubicBezTo>
                    <a:pt x="2461" y="2750"/>
                    <a:pt x="2027" y="1534"/>
                    <a:pt x="2027" y="319"/>
                  </a:cubicBezTo>
                  <a:cubicBezTo>
                    <a:pt x="1959" y="322"/>
                    <a:pt x="1892" y="323"/>
                    <a:pt x="1825" y="323"/>
                  </a:cubicBezTo>
                  <a:cubicBezTo>
                    <a:pt x="1226" y="323"/>
                    <a:pt x="628" y="20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10987075" y="2656325"/>
              <a:ext cx="128075" cy="115925"/>
            </a:xfrm>
            <a:custGeom>
              <a:avLst/>
              <a:gdLst/>
              <a:ahLst/>
              <a:cxnLst/>
              <a:rect l="l" t="t" r="r" b="b"/>
              <a:pathLst>
                <a:path w="5123" h="4637" extrusionOk="0">
                  <a:moveTo>
                    <a:pt x="2547" y="0"/>
                  </a:moveTo>
                  <a:cubicBezTo>
                    <a:pt x="1852" y="637"/>
                    <a:pt x="984" y="1042"/>
                    <a:pt x="29" y="1245"/>
                  </a:cubicBezTo>
                  <a:cubicBezTo>
                    <a:pt x="0" y="2845"/>
                    <a:pt x="980" y="4636"/>
                    <a:pt x="2571" y="4636"/>
                  </a:cubicBezTo>
                  <a:cubicBezTo>
                    <a:pt x="2620" y="4636"/>
                    <a:pt x="2670" y="4635"/>
                    <a:pt x="2720" y="4631"/>
                  </a:cubicBezTo>
                  <a:cubicBezTo>
                    <a:pt x="4225" y="4516"/>
                    <a:pt x="5122" y="2808"/>
                    <a:pt x="5093" y="1245"/>
                  </a:cubicBezTo>
                  <a:cubicBezTo>
                    <a:pt x="4138" y="1042"/>
                    <a:pt x="3270" y="637"/>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11107875" y="2681650"/>
              <a:ext cx="82525" cy="90475"/>
            </a:xfrm>
            <a:custGeom>
              <a:avLst/>
              <a:gdLst/>
              <a:ahLst/>
              <a:cxnLst/>
              <a:rect l="l" t="t" r="r" b="b"/>
              <a:pathLst>
                <a:path w="3301" h="3619" extrusionOk="0">
                  <a:moveTo>
                    <a:pt x="3243" y="0"/>
                  </a:moveTo>
                  <a:cubicBezTo>
                    <a:pt x="2696" y="209"/>
                    <a:pt x="2103" y="323"/>
                    <a:pt x="1484" y="323"/>
                  </a:cubicBezTo>
                  <a:cubicBezTo>
                    <a:pt x="1414" y="323"/>
                    <a:pt x="1345" y="322"/>
                    <a:pt x="1274" y="319"/>
                  </a:cubicBezTo>
                  <a:cubicBezTo>
                    <a:pt x="1274" y="1534"/>
                    <a:pt x="840" y="2750"/>
                    <a:pt x="1" y="3618"/>
                  </a:cubicBezTo>
                  <a:lnTo>
                    <a:pt x="2779" y="3618"/>
                  </a:lnTo>
                  <a:cubicBezTo>
                    <a:pt x="3069" y="3618"/>
                    <a:pt x="3271" y="3387"/>
                    <a:pt x="3271" y="3097"/>
                  </a:cubicBezTo>
                  <a:cubicBezTo>
                    <a:pt x="3271" y="348"/>
                    <a:pt x="3300" y="377"/>
                    <a:pt x="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11076050" y="2885700"/>
              <a:ext cx="224325" cy="100600"/>
            </a:xfrm>
            <a:custGeom>
              <a:avLst/>
              <a:gdLst/>
              <a:ahLst/>
              <a:cxnLst/>
              <a:rect l="l" t="t" r="r" b="b"/>
              <a:pathLst>
                <a:path w="8973" h="4024" extrusionOk="0">
                  <a:moveTo>
                    <a:pt x="6976" y="0"/>
                  </a:moveTo>
                  <a:cubicBezTo>
                    <a:pt x="6281" y="0"/>
                    <a:pt x="5702" y="348"/>
                    <a:pt x="5326" y="840"/>
                  </a:cubicBezTo>
                  <a:lnTo>
                    <a:pt x="3792" y="840"/>
                  </a:lnTo>
                  <a:cubicBezTo>
                    <a:pt x="3378" y="269"/>
                    <a:pt x="2775" y="10"/>
                    <a:pt x="2176" y="10"/>
                  </a:cubicBezTo>
                  <a:cubicBezTo>
                    <a:pt x="1225" y="10"/>
                    <a:pt x="287" y="664"/>
                    <a:pt x="145" y="1766"/>
                  </a:cubicBezTo>
                  <a:cubicBezTo>
                    <a:pt x="1" y="2981"/>
                    <a:pt x="956" y="4023"/>
                    <a:pt x="2142" y="4023"/>
                  </a:cubicBezTo>
                  <a:cubicBezTo>
                    <a:pt x="2808" y="4023"/>
                    <a:pt x="3416" y="3734"/>
                    <a:pt x="3792" y="3213"/>
                  </a:cubicBezTo>
                  <a:lnTo>
                    <a:pt x="5326" y="3213"/>
                  </a:lnTo>
                  <a:cubicBezTo>
                    <a:pt x="5702" y="3705"/>
                    <a:pt x="6281" y="4023"/>
                    <a:pt x="6976" y="4023"/>
                  </a:cubicBezTo>
                  <a:cubicBezTo>
                    <a:pt x="8075" y="4023"/>
                    <a:pt x="8973" y="3126"/>
                    <a:pt x="8973" y="2026"/>
                  </a:cubicBezTo>
                  <a:cubicBezTo>
                    <a:pt x="8973" y="897"/>
                    <a:pt x="8075" y="0"/>
                    <a:pt x="6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77"/>
          <p:cNvGrpSpPr/>
          <p:nvPr/>
        </p:nvGrpSpPr>
        <p:grpSpPr>
          <a:xfrm>
            <a:off x="3270040" y="2864768"/>
            <a:ext cx="329163" cy="154095"/>
            <a:chOff x="11424800" y="2691350"/>
            <a:chExt cx="429100" cy="200150"/>
          </a:xfrm>
        </p:grpSpPr>
        <p:sp>
          <p:nvSpPr>
            <p:cNvPr id="1780" name="Google Shape;1780;p77"/>
            <p:cNvSpPr/>
            <p:nvPr/>
          </p:nvSpPr>
          <p:spPr>
            <a:xfrm>
              <a:off x="11518875" y="2712050"/>
              <a:ext cx="243150" cy="159200"/>
            </a:xfrm>
            <a:custGeom>
              <a:avLst/>
              <a:gdLst/>
              <a:ahLst/>
              <a:cxnLst/>
              <a:rect l="l" t="t" r="r" b="b"/>
              <a:pathLst>
                <a:path w="9726" h="6368" extrusionOk="0">
                  <a:moveTo>
                    <a:pt x="0" y="0"/>
                  </a:moveTo>
                  <a:lnTo>
                    <a:pt x="0" y="2692"/>
                  </a:lnTo>
                  <a:lnTo>
                    <a:pt x="1679" y="2692"/>
                  </a:lnTo>
                  <a:cubicBezTo>
                    <a:pt x="1911" y="1158"/>
                    <a:pt x="3242" y="0"/>
                    <a:pt x="4834" y="0"/>
                  </a:cubicBezTo>
                  <a:close/>
                  <a:moveTo>
                    <a:pt x="4834" y="0"/>
                  </a:moveTo>
                  <a:cubicBezTo>
                    <a:pt x="6426" y="0"/>
                    <a:pt x="7757" y="1158"/>
                    <a:pt x="7989" y="2692"/>
                  </a:cubicBezTo>
                  <a:lnTo>
                    <a:pt x="9725" y="2692"/>
                  </a:lnTo>
                  <a:lnTo>
                    <a:pt x="9725" y="0"/>
                  </a:lnTo>
                  <a:close/>
                  <a:moveTo>
                    <a:pt x="4834" y="1013"/>
                  </a:moveTo>
                  <a:cubicBezTo>
                    <a:pt x="3792" y="1013"/>
                    <a:pt x="2924" y="1708"/>
                    <a:pt x="2721" y="2692"/>
                  </a:cubicBezTo>
                  <a:lnTo>
                    <a:pt x="3763" y="2692"/>
                  </a:lnTo>
                  <a:cubicBezTo>
                    <a:pt x="4023" y="2692"/>
                    <a:pt x="4255" y="2894"/>
                    <a:pt x="4255" y="3184"/>
                  </a:cubicBezTo>
                  <a:cubicBezTo>
                    <a:pt x="4255" y="3473"/>
                    <a:pt x="4023" y="3676"/>
                    <a:pt x="3763" y="3676"/>
                  </a:cubicBezTo>
                  <a:lnTo>
                    <a:pt x="2721" y="3676"/>
                  </a:lnTo>
                  <a:cubicBezTo>
                    <a:pt x="2924" y="4660"/>
                    <a:pt x="3792" y="5383"/>
                    <a:pt x="4834" y="5383"/>
                  </a:cubicBezTo>
                  <a:cubicBezTo>
                    <a:pt x="5876" y="5383"/>
                    <a:pt x="6744" y="4660"/>
                    <a:pt x="6976" y="3676"/>
                  </a:cubicBezTo>
                  <a:lnTo>
                    <a:pt x="5905" y="3676"/>
                  </a:lnTo>
                  <a:cubicBezTo>
                    <a:pt x="5644" y="3676"/>
                    <a:pt x="5413" y="3473"/>
                    <a:pt x="5413" y="3184"/>
                  </a:cubicBezTo>
                  <a:cubicBezTo>
                    <a:pt x="5413" y="2894"/>
                    <a:pt x="5644" y="2692"/>
                    <a:pt x="5905" y="2692"/>
                  </a:cubicBezTo>
                  <a:lnTo>
                    <a:pt x="6976" y="2692"/>
                  </a:lnTo>
                  <a:cubicBezTo>
                    <a:pt x="6744" y="1708"/>
                    <a:pt x="5876" y="1013"/>
                    <a:pt x="4834" y="1013"/>
                  </a:cubicBezTo>
                  <a:close/>
                  <a:moveTo>
                    <a:pt x="0" y="3676"/>
                  </a:moveTo>
                  <a:lnTo>
                    <a:pt x="0" y="6367"/>
                  </a:lnTo>
                  <a:lnTo>
                    <a:pt x="4834" y="6367"/>
                  </a:lnTo>
                  <a:cubicBezTo>
                    <a:pt x="3242" y="6367"/>
                    <a:pt x="1911" y="5210"/>
                    <a:pt x="1679" y="3676"/>
                  </a:cubicBezTo>
                  <a:close/>
                  <a:moveTo>
                    <a:pt x="7989" y="3676"/>
                  </a:moveTo>
                  <a:cubicBezTo>
                    <a:pt x="7757" y="5210"/>
                    <a:pt x="6426" y="6367"/>
                    <a:pt x="4834" y="6367"/>
                  </a:cubicBezTo>
                  <a:lnTo>
                    <a:pt x="9696" y="6367"/>
                  </a:lnTo>
                  <a:lnTo>
                    <a:pt x="9696" y="36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11786600" y="2691800"/>
              <a:ext cx="67300" cy="62225"/>
            </a:xfrm>
            <a:custGeom>
              <a:avLst/>
              <a:gdLst/>
              <a:ahLst/>
              <a:cxnLst/>
              <a:rect l="l" t="t" r="r" b="b"/>
              <a:pathLst>
                <a:path w="2692" h="2489" extrusionOk="0">
                  <a:moveTo>
                    <a:pt x="2212" y="1"/>
                  </a:moveTo>
                  <a:cubicBezTo>
                    <a:pt x="2160" y="1"/>
                    <a:pt x="2108" y="9"/>
                    <a:pt x="2055" y="29"/>
                  </a:cubicBezTo>
                  <a:lnTo>
                    <a:pt x="0" y="636"/>
                  </a:lnTo>
                  <a:lnTo>
                    <a:pt x="0" y="2489"/>
                  </a:lnTo>
                  <a:lnTo>
                    <a:pt x="2692" y="2489"/>
                  </a:lnTo>
                  <a:lnTo>
                    <a:pt x="2692" y="492"/>
                  </a:lnTo>
                  <a:cubicBezTo>
                    <a:pt x="2692" y="226"/>
                    <a:pt x="2470" y="1"/>
                    <a:pt x="2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11786600" y="2779325"/>
              <a:ext cx="67300" cy="24625"/>
            </a:xfrm>
            <a:custGeom>
              <a:avLst/>
              <a:gdLst/>
              <a:ahLst/>
              <a:cxnLst/>
              <a:rect l="l" t="t" r="r" b="b"/>
              <a:pathLst>
                <a:path w="2692" h="985" extrusionOk="0">
                  <a:moveTo>
                    <a:pt x="0" y="1"/>
                  </a:moveTo>
                  <a:lnTo>
                    <a:pt x="0" y="985"/>
                  </a:lnTo>
                  <a:lnTo>
                    <a:pt x="2692" y="985"/>
                  </a:lnTo>
                  <a:lnTo>
                    <a:pt x="2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11786600" y="2829250"/>
              <a:ext cx="67300" cy="62250"/>
            </a:xfrm>
            <a:custGeom>
              <a:avLst/>
              <a:gdLst/>
              <a:ahLst/>
              <a:cxnLst/>
              <a:rect l="l" t="t" r="r" b="b"/>
              <a:pathLst>
                <a:path w="2692" h="2490" extrusionOk="0">
                  <a:moveTo>
                    <a:pt x="0" y="1"/>
                  </a:moveTo>
                  <a:lnTo>
                    <a:pt x="0" y="1853"/>
                  </a:lnTo>
                  <a:cubicBezTo>
                    <a:pt x="2050" y="2465"/>
                    <a:pt x="2092" y="2490"/>
                    <a:pt x="2176" y="2490"/>
                  </a:cubicBezTo>
                  <a:cubicBezTo>
                    <a:pt x="2183" y="2490"/>
                    <a:pt x="2190" y="2490"/>
                    <a:pt x="2200" y="2490"/>
                  </a:cubicBezTo>
                  <a:cubicBezTo>
                    <a:pt x="2460" y="2490"/>
                    <a:pt x="2692" y="2258"/>
                    <a:pt x="2692" y="1998"/>
                  </a:cubicBezTo>
                  <a:lnTo>
                    <a:pt x="2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11424800" y="2691350"/>
              <a:ext cx="68775" cy="62675"/>
            </a:xfrm>
            <a:custGeom>
              <a:avLst/>
              <a:gdLst/>
              <a:ahLst/>
              <a:cxnLst/>
              <a:rect l="l" t="t" r="r" b="b"/>
              <a:pathLst>
                <a:path w="2751" h="2507" extrusionOk="0">
                  <a:moveTo>
                    <a:pt x="512" y="1"/>
                  </a:moveTo>
                  <a:cubicBezTo>
                    <a:pt x="241" y="1"/>
                    <a:pt x="1" y="233"/>
                    <a:pt x="1" y="510"/>
                  </a:cubicBezTo>
                  <a:lnTo>
                    <a:pt x="1" y="2507"/>
                  </a:lnTo>
                  <a:lnTo>
                    <a:pt x="2750" y="2507"/>
                  </a:lnTo>
                  <a:lnTo>
                    <a:pt x="2750" y="654"/>
                  </a:lnTo>
                  <a:lnTo>
                    <a:pt x="638" y="18"/>
                  </a:lnTo>
                  <a:cubicBezTo>
                    <a:pt x="595" y="6"/>
                    <a:pt x="553"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11424800" y="2779325"/>
              <a:ext cx="68775" cy="24625"/>
            </a:xfrm>
            <a:custGeom>
              <a:avLst/>
              <a:gdLst/>
              <a:ahLst/>
              <a:cxnLst/>
              <a:rect l="l" t="t" r="r" b="b"/>
              <a:pathLst>
                <a:path w="2751" h="985" extrusionOk="0">
                  <a:moveTo>
                    <a:pt x="1" y="1"/>
                  </a:moveTo>
                  <a:lnTo>
                    <a:pt x="1" y="985"/>
                  </a:lnTo>
                  <a:lnTo>
                    <a:pt x="2750" y="985"/>
                  </a:ln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11424800" y="2829250"/>
              <a:ext cx="68775" cy="62250"/>
            </a:xfrm>
            <a:custGeom>
              <a:avLst/>
              <a:gdLst/>
              <a:ahLst/>
              <a:cxnLst/>
              <a:rect l="l" t="t" r="r" b="b"/>
              <a:pathLst>
                <a:path w="2751" h="2490" extrusionOk="0">
                  <a:moveTo>
                    <a:pt x="1" y="1"/>
                  </a:moveTo>
                  <a:lnTo>
                    <a:pt x="1" y="1998"/>
                  </a:lnTo>
                  <a:cubicBezTo>
                    <a:pt x="1" y="2258"/>
                    <a:pt x="203" y="2490"/>
                    <a:pt x="493" y="2490"/>
                  </a:cubicBezTo>
                  <a:cubicBezTo>
                    <a:pt x="500" y="2490"/>
                    <a:pt x="505" y="2490"/>
                    <a:pt x="511" y="2490"/>
                  </a:cubicBezTo>
                  <a:cubicBezTo>
                    <a:pt x="577" y="2490"/>
                    <a:pt x="647" y="2465"/>
                    <a:pt x="2750" y="1853"/>
                  </a:cubicBez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77"/>
          <p:cNvSpPr/>
          <p:nvPr/>
        </p:nvSpPr>
        <p:spPr>
          <a:xfrm>
            <a:off x="4052765" y="2777214"/>
            <a:ext cx="280175" cy="329203"/>
          </a:xfrm>
          <a:custGeom>
            <a:avLst/>
            <a:gdLst/>
            <a:ahLst/>
            <a:cxnLst/>
            <a:rect l="l" t="t" r="r" b="b"/>
            <a:pathLst>
              <a:path w="14530" h="17193" extrusionOk="0">
                <a:moveTo>
                  <a:pt x="7352" y="5384"/>
                </a:moveTo>
                <a:cubicBezTo>
                  <a:pt x="7613" y="5384"/>
                  <a:pt x="7844" y="5615"/>
                  <a:pt x="7844" y="5905"/>
                </a:cubicBezTo>
                <a:cubicBezTo>
                  <a:pt x="7844" y="6194"/>
                  <a:pt x="7613" y="6397"/>
                  <a:pt x="7352" y="6397"/>
                </a:cubicBezTo>
                <a:cubicBezTo>
                  <a:pt x="7063" y="6397"/>
                  <a:pt x="6831" y="6194"/>
                  <a:pt x="6831" y="5905"/>
                </a:cubicBezTo>
                <a:cubicBezTo>
                  <a:pt x="6831" y="5615"/>
                  <a:pt x="7063" y="5384"/>
                  <a:pt x="7352" y="5384"/>
                </a:cubicBezTo>
                <a:close/>
                <a:moveTo>
                  <a:pt x="1940" y="1"/>
                </a:moveTo>
                <a:cubicBezTo>
                  <a:pt x="1679" y="1"/>
                  <a:pt x="1448" y="232"/>
                  <a:pt x="1448" y="522"/>
                </a:cubicBezTo>
                <a:lnTo>
                  <a:pt x="1448" y="3908"/>
                </a:lnTo>
                <a:cubicBezTo>
                  <a:pt x="1448" y="4284"/>
                  <a:pt x="1303" y="4631"/>
                  <a:pt x="1043" y="4921"/>
                </a:cubicBezTo>
                <a:cubicBezTo>
                  <a:pt x="203" y="5876"/>
                  <a:pt x="145" y="7265"/>
                  <a:pt x="898" y="8278"/>
                </a:cubicBezTo>
                <a:lnTo>
                  <a:pt x="13777" y="8278"/>
                </a:lnTo>
                <a:cubicBezTo>
                  <a:pt x="14530" y="7265"/>
                  <a:pt x="14472" y="5876"/>
                  <a:pt x="13633" y="4921"/>
                </a:cubicBezTo>
                <a:cubicBezTo>
                  <a:pt x="13372" y="4631"/>
                  <a:pt x="13227" y="4284"/>
                  <a:pt x="13227" y="3908"/>
                </a:cubicBezTo>
                <a:lnTo>
                  <a:pt x="13227" y="522"/>
                </a:lnTo>
                <a:cubicBezTo>
                  <a:pt x="13227" y="232"/>
                  <a:pt x="12996" y="1"/>
                  <a:pt x="12735" y="1"/>
                </a:cubicBezTo>
                <a:close/>
                <a:moveTo>
                  <a:pt x="1911" y="9291"/>
                </a:moveTo>
                <a:lnTo>
                  <a:pt x="7352" y="13112"/>
                </a:lnTo>
                <a:lnTo>
                  <a:pt x="12764" y="9291"/>
                </a:lnTo>
                <a:close/>
                <a:moveTo>
                  <a:pt x="1158" y="10015"/>
                </a:moveTo>
                <a:cubicBezTo>
                  <a:pt x="985" y="10304"/>
                  <a:pt x="840" y="10680"/>
                  <a:pt x="695" y="11201"/>
                </a:cubicBezTo>
                <a:cubicBezTo>
                  <a:pt x="1" y="13777"/>
                  <a:pt x="435" y="16556"/>
                  <a:pt x="1650" y="17106"/>
                </a:cubicBezTo>
                <a:cubicBezTo>
                  <a:pt x="1737" y="17163"/>
                  <a:pt x="1853" y="17192"/>
                  <a:pt x="1940" y="17192"/>
                </a:cubicBezTo>
                <a:lnTo>
                  <a:pt x="6831" y="17192"/>
                </a:lnTo>
                <a:lnTo>
                  <a:pt x="6831" y="13980"/>
                </a:lnTo>
                <a:lnTo>
                  <a:pt x="1158" y="10015"/>
                </a:lnTo>
                <a:close/>
                <a:moveTo>
                  <a:pt x="13517" y="10015"/>
                </a:moveTo>
                <a:lnTo>
                  <a:pt x="7844" y="13980"/>
                </a:lnTo>
                <a:lnTo>
                  <a:pt x="7844" y="17192"/>
                </a:lnTo>
                <a:lnTo>
                  <a:pt x="12735" y="17192"/>
                </a:lnTo>
                <a:cubicBezTo>
                  <a:pt x="12822" y="17192"/>
                  <a:pt x="12938" y="17135"/>
                  <a:pt x="13025" y="17077"/>
                </a:cubicBezTo>
                <a:cubicBezTo>
                  <a:pt x="13893" y="16700"/>
                  <a:pt x="14298" y="15138"/>
                  <a:pt x="14298" y="13719"/>
                </a:cubicBezTo>
                <a:cubicBezTo>
                  <a:pt x="14298" y="12677"/>
                  <a:pt x="14067" y="10883"/>
                  <a:pt x="13517" y="100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p77"/>
          <p:cNvGrpSpPr/>
          <p:nvPr/>
        </p:nvGrpSpPr>
        <p:grpSpPr>
          <a:xfrm>
            <a:off x="4804038" y="2777214"/>
            <a:ext cx="294182" cy="329203"/>
            <a:chOff x="12473250" y="2583250"/>
            <a:chExt cx="384250" cy="429825"/>
          </a:xfrm>
        </p:grpSpPr>
        <p:sp>
          <p:nvSpPr>
            <p:cNvPr id="1789" name="Google Shape;1789;p77"/>
            <p:cNvSpPr/>
            <p:nvPr/>
          </p:nvSpPr>
          <p:spPr>
            <a:xfrm>
              <a:off x="12473250" y="2583250"/>
              <a:ext cx="366150" cy="88300"/>
            </a:xfrm>
            <a:custGeom>
              <a:avLst/>
              <a:gdLst/>
              <a:ahLst/>
              <a:cxnLst/>
              <a:rect l="l" t="t" r="r" b="b"/>
              <a:pathLst>
                <a:path w="14646" h="3532" extrusionOk="0">
                  <a:moveTo>
                    <a:pt x="3040" y="0"/>
                  </a:moveTo>
                  <a:cubicBezTo>
                    <a:pt x="2750" y="0"/>
                    <a:pt x="2519" y="232"/>
                    <a:pt x="2519" y="521"/>
                  </a:cubicBezTo>
                  <a:lnTo>
                    <a:pt x="2519" y="1013"/>
                  </a:lnTo>
                  <a:lnTo>
                    <a:pt x="3532" y="1013"/>
                  </a:lnTo>
                  <a:lnTo>
                    <a:pt x="3532" y="521"/>
                  </a:lnTo>
                  <a:cubicBezTo>
                    <a:pt x="3532" y="261"/>
                    <a:pt x="3329" y="29"/>
                    <a:pt x="3040" y="0"/>
                  </a:cubicBezTo>
                  <a:close/>
                  <a:moveTo>
                    <a:pt x="7352" y="0"/>
                  </a:moveTo>
                  <a:cubicBezTo>
                    <a:pt x="7063" y="0"/>
                    <a:pt x="6831" y="232"/>
                    <a:pt x="6831" y="521"/>
                  </a:cubicBezTo>
                  <a:lnTo>
                    <a:pt x="6831" y="1013"/>
                  </a:lnTo>
                  <a:lnTo>
                    <a:pt x="7815" y="1013"/>
                  </a:lnTo>
                  <a:lnTo>
                    <a:pt x="7815" y="521"/>
                  </a:lnTo>
                  <a:cubicBezTo>
                    <a:pt x="7815" y="261"/>
                    <a:pt x="7613" y="29"/>
                    <a:pt x="7352" y="0"/>
                  </a:cubicBezTo>
                  <a:close/>
                  <a:moveTo>
                    <a:pt x="11636" y="0"/>
                  </a:moveTo>
                  <a:cubicBezTo>
                    <a:pt x="11346" y="0"/>
                    <a:pt x="11115" y="232"/>
                    <a:pt x="11115" y="521"/>
                  </a:cubicBezTo>
                  <a:lnTo>
                    <a:pt x="11115" y="1013"/>
                  </a:lnTo>
                  <a:lnTo>
                    <a:pt x="12128" y="1013"/>
                  </a:lnTo>
                  <a:lnTo>
                    <a:pt x="12128" y="521"/>
                  </a:lnTo>
                  <a:cubicBezTo>
                    <a:pt x="12128" y="261"/>
                    <a:pt x="11896" y="29"/>
                    <a:pt x="11636" y="0"/>
                  </a:cubicBezTo>
                  <a:close/>
                  <a:moveTo>
                    <a:pt x="493" y="1013"/>
                  </a:moveTo>
                  <a:cubicBezTo>
                    <a:pt x="232" y="1013"/>
                    <a:pt x="1" y="1245"/>
                    <a:pt x="1" y="1505"/>
                  </a:cubicBezTo>
                  <a:lnTo>
                    <a:pt x="1" y="3531"/>
                  </a:lnTo>
                  <a:lnTo>
                    <a:pt x="14646" y="3531"/>
                  </a:lnTo>
                  <a:lnTo>
                    <a:pt x="14646" y="1534"/>
                  </a:lnTo>
                  <a:cubicBezTo>
                    <a:pt x="14646" y="1245"/>
                    <a:pt x="14414" y="1013"/>
                    <a:pt x="14154" y="1013"/>
                  </a:cubicBezTo>
                  <a:lnTo>
                    <a:pt x="12128" y="1013"/>
                  </a:lnTo>
                  <a:lnTo>
                    <a:pt x="12128" y="1534"/>
                  </a:lnTo>
                  <a:cubicBezTo>
                    <a:pt x="12128" y="1795"/>
                    <a:pt x="11896" y="2026"/>
                    <a:pt x="11607" y="2026"/>
                  </a:cubicBezTo>
                  <a:cubicBezTo>
                    <a:pt x="11346" y="2026"/>
                    <a:pt x="11115" y="1795"/>
                    <a:pt x="11115" y="1534"/>
                  </a:cubicBezTo>
                  <a:lnTo>
                    <a:pt x="11115" y="1013"/>
                  </a:lnTo>
                  <a:lnTo>
                    <a:pt x="7815" y="1013"/>
                  </a:lnTo>
                  <a:lnTo>
                    <a:pt x="7815" y="1534"/>
                  </a:lnTo>
                  <a:cubicBezTo>
                    <a:pt x="7815" y="1795"/>
                    <a:pt x="7584" y="2026"/>
                    <a:pt x="7323" y="2026"/>
                  </a:cubicBezTo>
                  <a:cubicBezTo>
                    <a:pt x="7034" y="2026"/>
                    <a:pt x="6802" y="1795"/>
                    <a:pt x="6802" y="1534"/>
                  </a:cubicBezTo>
                  <a:lnTo>
                    <a:pt x="6802" y="1013"/>
                  </a:lnTo>
                  <a:lnTo>
                    <a:pt x="3532" y="1013"/>
                  </a:lnTo>
                  <a:lnTo>
                    <a:pt x="3532" y="1534"/>
                  </a:lnTo>
                  <a:cubicBezTo>
                    <a:pt x="3532" y="1795"/>
                    <a:pt x="3300" y="2026"/>
                    <a:pt x="3011" y="2026"/>
                  </a:cubicBezTo>
                  <a:cubicBezTo>
                    <a:pt x="2750" y="2026"/>
                    <a:pt x="2519" y="1795"/>
                    <a:pt x="2519" y="1534"/>
                  </a:cubicBezTo>
                  <a:lnTo>
                    <a:pt x="2519" y="10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12473250" y="2696850"/>
              <a:ext cx="366150" cy="202625"/>
            </a:xfrm>
            <a:custGeom>
              <a:avLst/>
              <a:gdLst/>
              <a:ahLst/>
              <a:cxnLst/>
              <a:rect l="l" t="t" r="r" b="b"/>
              <a:pathLst>
                <a:path w="14646" h="8105" extrusionOk="0">
                  <a:moveTo>
                    <a:pt x="12128" y="1534"/>
                  </a:moveTo>
                  <a:cubicBezTo>
                    <a:pt x="12388" y="1534"/>
                    <a:pt x="12620" y="1766"/>
                    <a:pt x="12620" y="2026"/>
                  </a:cubicBezTo>
                  <a:cubicBezTo>
                    <a:pt x="12620" y="2316"/>
                    <a:pt x="12388" y="2547"/>
                    <a:pt x="12128" y="2547"/>
                  </a:cubicBezTo>
                  <a:lnTo>
                    <a:pt x="2519" y="2547"/>
                  </a:lnTo>
                  <a:cubicBezTo>
                    <a:pt x="2229" y="2547"/>
                    <a:pt x="2027" y="2316"/>
                    <a:pt x="2027" y="2026"/>
                  </a:cubicBezTo>
                  <a:cubicBezTo>
                    <a:pt x="2027" y="1766"/>
                    <a:pt x="2229" y="1534"/>
                    <a:pt x="2519" y="1534"/>
                  </a:cubicBezTo>
                  <a:close/>
                  <a:moveTo>
                    <a:pt x="5558" y="4052"/>
                  </a:moveTo>
                  <a:cubicBezTo>
                    <a:pt x="5818" y="4052"/>
                    <a:pt x="6050" y="4284"/>
                    <a:pt x="6050" y="4544"/>
                  </a:cubicBezTo>
                  <a:cubicBezTo>
                    <a:pt x="6050" y="4834"/>
                    <a:pt x="5818" y="5065"/>
                    <a:pt x="5558" y="5065"/>
                  </a:cubicBezTo>
                  <a:lnTo>
                    <a:pt x="2519" y="5065"/>
                  </a:lnTo>
                  <a:cubicBezTo>
                    <a:pt x="2229" y="5065"/>
                    <a:pt x="2027" y="4834"/>
                    <a:pt x="2027" y="4544"/>
                  </a:cubicBezTo>
                  <a:cubicBezTo>
                    <a:pt x="2027" y="4284"/>
                    <a:pt x="2229" y="4052"/>
                    <a:pt x="2519" y="4052"/>
                  </a:cubicBezTo>
                  <a:close/>
                  <a:moveTo>
                    <a:pt x="1" y="0"/>
                  </a:moveTo>
                  <a:lnTo>
                    <a:pt x="1" y="7583"/>
                  </a:lnTo>
                  <a:cubicBezTo>
                    <a:pt x="1" y="7873"/>
                    <a:pt x="203" y="8104"/>
                    <a:pt x="493" y="8104"/>
                  </a:cubicBezTo>
                  <a:lnTo>
                    <a:pt x="6339" y="8104"/>
                  </a:lnTo>
                  <a:cubicBezTo>
                    <a:pt x="6616" y="5334"/>
                    <a:pt x="8949" y="3552"/>
                    <a:pt x="11387" y="3552"/>
                  </a:cubicBezTo>
                  <a:cubicBezTo>
                    <a:pt x="12515" y="3552"/>
                    <a:pt x="13666" y="3933"/>
                    <a:pt x="14646" y="4776"/>
                  </a:cubicBezTo>
                  <a:lnTo>
                    <a:pt x="1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12656325" y="2811900"/>
              <a:ext cx="201175" cy="201175"/>
            </a:xfrm>
            <a:custGeom>
              <a:avLst/>
              <a:gdLst/>
              <a:ahLst/>
              <a:cxnLst/>
              <a:rect l="l" t="t" r="r" b="b"/>
              <a:pathLst>
                <a:path w="8047" h="8047" extrusionOk="0">
                  <a:moveTo>
                    <a:pt x="3531" y="0"/>
                  </a:moveTo>
                  <a:cubicBezTo>
                    <a:pt x="1534" y="232"/>
                    <a:pt x="0" y="1939"/>
                    <a:pt x="0" y="3994"/>
                  </a:cubicBezTo>
                  <a:cubicBezTo>
                    <a:pt x="0" y="6223"/>
                    <a:pt x="1795" y="8046"/>
                    <a:pt x="4023" y="8046"/>
                  </a:cubicBezTo>
                  <a:cubicBezTo>
                    <a:pt x="6107" y="8046"/>
                    <a:pt x="7786" y="6483"/>
                    <a:pt x="8046" y="4515"/>
                  </a:cubicBezTo>
                  <a:lnTo>
                    <a:pt x="4023" y="4515"/>
                  </a:lnTo>
                  <a:cubicBezTo>
                    <a:pt x="3763" y="4515"/>
                    <a:pt x="3531" y="4284"/>
                    <a:pt x="3531" y="3994"/>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12769925" y="2811900"/>
              <a:ext cx="87575" cy="87575"/>
            </a:xfrm>
            <a:custGeom>
              <a:avLst/>
              <a:gdLst/>
              <a:ahLst/>
              <a:cxnLst/>
              <a:rect l="l" t="t" r="r" b="b"/>
              <a:pathLst>
                <a:path w="3503" h="3503" extrusionOk="0">
                  <a:moveTo>
                    <a:pt x="0" y="0"/>
                  </a:moveTo>
                  <a:lnTo>
                    <a:pt x="0" y="3502"/>
                  </a:lnTo>
                  <a:lnTo>
                    <a:pt x="3502" y="3502"/>
                  </a:lnTo>
                  <a:cubicBezTo>
                    <a:pt x="3271" y="1679"/>
                    <a:pt x="1823" y="23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77"/>
          <p:cNvGrpSpPr/>
          <p:nvPr/>
        </p:nvGrpSpPr>
        <p:grpSpPr>
          <a:xfrm>
            <a:off x="5607820" y="2777214"/>
            <a:ext cx="203115" cy="329203"/>
            <a:chOff x="12968175" y="2524625"/>
            <a:chExt cx="267750" cy="429825"/>
          </a:xfrm>
        </p:grpSpPr>
        <p:sp>
          <p:nvSpPr>
            <p:cNvPr id="1794" name="Google Shape;1794;p77"/>
            <p:cNvSpPr/>
            <p:nvPr/>
          </p:nvSpPr>
          <p:spPr>
            <a:xfrm>
              <a:off x="12968175" y="2813350"/>
              <a:ext cx="96250" cy="61525"/>
            </a:xfrm>
            <a:custGeom>
              <a:avLst/>
              <a:gdLst/>
              <a:ahLst/>
              <a:cxnLst/>
              <a:rect l="l" t="t" r="r" b="b"/>
              <a:pathLst>
                <a:path w="3850" h="2461" extrusionOk="0">
                  <a:moveTo>
                    <a:pt x="3068" y="0"/>
                  </a:moveTo>
                  <a:lnTo>
                    <a:pt x="2576" y="1042"/>
                  </a:lnTo>
                  <a:cubicBezTo>
                    <a:pt x="2489" y="1216"/>
                    <a:pt x="2316" y="1331"/>
                    <a:pt x="2113" y="1331"/>
                  </a:cubicBezTo>
                  <a:lnTo>
                    <a:pt x="0" y="1331"/>
                  </a:lnTo>
                  <a:lnTo>
                    <a:pt x="0" y="2460"/>
                  </a:lnTo>
                  <a:lnTo>
                    <a:pt x="3850" y="2460"/>
                  </a:lnTo>
                  <a:lnTo>
                    <a:pt x="3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13044875" y="2657950"/>
              <a:ext cx="114350" cy="90300"/>
            </a:xfrm>
            <a:custGeom>
              <a:avLst/>
              <a:gdLst/>
              <a:ahLst/>
              <a:cxnLst/>
              <a:rect l="l" t="t" r="r" b="b"/>
              <a:pathLst>
                <a:path w="4574" h="3612" extrusionOk="0">
                  <a:moveTo>
                    <a:pt x="1071" y="1"/>
                  </a:moveTo>
                  <a:cubicBezTo>
                    <a:pt x="818" y="1"/>
                    <a:pt x="565" y="95"/>
                    <a:pt x="376" y="283"/>
                  </a:cubicBezTo>
                  <a:cubicBezTo>
                    <a:pt x="0" y="659"/>
                    <a:pt x="0" y="1296"/>
                    <a:pt x="376" y="1701"/>
                  </a:cubicBezTo>
                  <a:lnTo>
                    <a:pt x="2287" y="3611"/>
                  </a:lnTo>
                  <a:lnTo>
                    <a:pt x="4168" y="1701"/>
                  </a:lnTo>
                  <a:cubicBezTo>
                    <a:pt x="4573" y="1296"/>
                    <a:pt x="4573" y="659"/>
                    <a:pt x="4168" y="283"/>
                  </a:cubicBezTo>
                  <a:cubicBezTo>
                    <a:pt x="3980" y="95"/>
                    <a:pt x="3734" y="1"/>
                    <a:pt x="3488" y="1"/>
                  </a:cubicBezTo>
                  <a:cubicBezTo>
                    <a:pt x="3242" y="1"/>
                    <a:pt x="2996" y="95"/>
                    <a:pt x="2808" y="283"/>
                  </a:cubicBezTo>
                  <a:cubicBezTo>
                    <a:pt x="2634" y="456"/>
                    <a:pt x="2518" y="601"/>
                    <a:pt x="2287" y="601"/>
                  </a:cubicBezTo>
                  <a:cubicBezTo>
                    <a:pt x="2026" y="601"/>
                    <a:pt x="1910" y="456"/>
                    <a:pt x="1766" y="283"/>
                  </a:cubicBezTo>
                  <a:cubicBezTo>
                    <a:pt x="1578" y="95"/>
                    <a:pt x="1324"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12968175" y="2524625"/>
              <a:ext cx="267750" cy="54300"/>
            </a:xfrm>
            <a:custGeom>
              <a:avLst/>
              <a:gdLst/>
              <a:ahLst/>
              <a:cxnLst/>
              <a:rect l="l" t="t" r="r" b="b"/>
              <a:pathLst>
                <a:path w="10710" h="2172" extrusionOk="0">
                  <a:moveTo>
                    <a:pt x="1505" y="1"/>
                  </a:moveTo>
                  <a:cubicBezTo>
                    <a:pt x="666" y="1"/>
                    <a:pt x="0" y="696"/>
                    <a:pt x="0" y="1535"/>
                  </a:cubicBezTo>
                  <a:lnTo>
                    <a:pt x="0" y="2172"/>
                  </a:lnTo>
                  <a:lnTo>
                    <a:pt x="10709" y="2172"/>
                  </a:lnTo>
                  <a:lnTo>
                    <a:pt x="10709" y="1535"/>
                  </a:lnTo>
                  <a:cubicBezTo>
                    <a:pt x="10709" y="696"/>
                    <a:pt x="10014" y="1"/>
                    <a:pt x="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12968175" y="2604225"/>
              <a:ext cx="267750" cy="227950"/>
            </a:xfrm>
            <a:custGeom>
              <a:avLst/>
              <a:gdLst/>
              <a:ahLst/>
              <a:cxnLst/>
              <a:rect l="l" t="t" r="r" b="b"/>
              <a:pathLst>
                <a:path w="10710" h="9118" extrusionOk="0">
                  <a:moveTo>
                    <a:pt x="0" y="1"/>
                  </a:moveTo>
                  <a:lnTo>
                    <a:pt x="0" y="8683"/>
                  </a:lnTo>
                  <a:lnTo>
                    <a:pt x="1795" y="8683"/>
                  </a:lnTo>
                  <a:lnTo>
                    <a:pt x="2721" y="6802"/>
                  </a:lnTo>
                  <a:cubicBezTo>
                    <a:pt x="2814" y="6617"/>
                    <a:pt x="2991" y="6528"/>
                    <a:pt x="3170" y="6528"/>
                  </a:cubicBezTo>
                  <a:cubicBezTo>
                    <a:pt x="3382" y="6528"/>
                    <a:pt x="3597" y="6653"/>
                    <a:pt x="3676" y="6889"/>
                  </a:cubicBezTo>
                  <a:lnTo>
                    <a:pt x="4371" y="9118"/>
                  </a:lnTo>
                  <a:lnTo>
                    <a:pt x="4776" y="6600"/>
                  </a:lnTo>
                  <a:lnTo>
                    <a:pt x="2721" y="4545"/>
                  </a:lnTo>
                  <a:cubicBezTo>
                    <a:pt x="1939" y="3763"/>
                    <a:pt x="1939" y="2519"/>
                    <a:pt x="2721" y="1737"/>
                  </a:cubicBezTo>
                  <a:cubicBezTo>
                    <a:pt x="3114" y="1328"/>
                    <a:pt x="3627" y="1133"/>
                    <a:pt x="4139" y="1133"/>
                  </a:cubicBezTo>
                  <a:cubicBezTo>
                    <a:pt x="4569" y="1133"/>
                    <a:pt x="4998" y="1270"/>
                    <a:pt x="5355" y="1535"/>
                  </a:cubicBezTo>
                  <a:cubicBezTo>
                    <a:pt x="5698" y="1270"/>
                    <a:pt x="6120" y="1133"/>
                    <a:pt x="6546" y="1133"/>
                  </a:cubicBezTo>
                  <a:cubicBezTo>
                    <a:pt x="7053" y="1133"/>
                    <a:pt x="7566" y="1328"/>
                    <a:pt x="7960" y="1737"/>
                  </a:cubicBezTo>
                  <a:cubicBezTo>
                    <a:pt x="8741" y="2490"/>
                    <a:pt x="8741" y="3763"/>
                    <a:pt x="7960" y="4545"/>
                  </a:cubicBezTo>
                  <a:lnTo>
                    <a:pt x="6049" y="6484"/>
                  </a:lnTo>
                  <a:lnTo>
                    <a:pt x="6773" y="7757"/>
                  </a:lnTo>
                  <a:lnTo>
                    <a:pt x="7641" y="6715"/>
                  </a:lnTo>
                  <a:cubicBezTo>
                    <a:pt x="7757" y="6600"/>
                    <a:pt x="7902" y="6542"/>
                    <a:pt x="8046" y="6542"/>
                  </a:cubicBezTo>
                  <a:lnTo>
                    <a:pt x="10709" y="6542"/>
                  </a:lnTo>
                  <a:lnTo>
                    <a:pt x="107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13096250" y="2792350"/>
              <a:ext cx="139675" cy="82525"/>
            </a:xfrm>
            <a:custGeom>
              <a:avLst/>
              <a:gdLst/>
              <a:ahLst/>
              <a:cxnLst/>
              <a:rect l="l" t="t" r="r" b="b"/>
              <a:pathLst>
                <a:path w="5587" h="3301" extrusionOk="0">
                  <a:moveTo>
                    <a:pt x="3155" y="1"/>
                  </a:moveTo>
                  <a:lnTo>
                    <a:pt x="1968" y="1448"/>
                  </a:lnTo>
                  <a:cubicBezTo>
                    <a:pt x="1864" y="1565"/>
                    <a:pt x="1719" y="1624"/>
                    <a:pt x="1575" y="1624"/>
                  </a:cubicBezTo>
                  <a:cubicBezTo>
                    <a:pt x="1399" y="1624"/>
                    <a:pt x="1224" y="1536"/>
                    <a:pt x="1129" y="1361"/>
                  </a:cubicBezTo>
                  <a:lnTo>
                    <a:pt x="492" y="232"/>
                  </a:lnTo>
                  <a:lnTo>
                    <a:pt x="0" y="3300"/>
                  </a:lnTo>
                  <a:lnTo>
                    <a:pt x="5586" y="3300"/>
                  </a:lnTo>
                  <a:lnTo>
                    <a:pt x="55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12968175" y="2900175"/>
              <a:ext cx="267750" cy="54275"/>
            </a:xfrm>
            <a:custGeom>
              <a:avLst/>
              <a:gdLst/>
              <a:ahLst/>
              <a:cxnLst/>
              <a:rect l="l" t="t" r="r" b="b"/>
              <a:pathLst>
                <a:path w="10710" h="2171" extrusionOk="0">
                  <a:moveTo>
                    <a:pt x="0" y="0"/>
                  </a:moveTo>
                  <a:lnTo>
                    <a:pt x="0" y="637"/>
                  </a:lnTo>
                  <a:cubicBezTo>
                    <a:pt x="0" y="1476"/>
                    <a:pt x="666" y="2171"/>
                    <a:pt x="1505" y="2171"/>
                  </a:cubicBezTo>
                  <a:lnTo>
                    <a:pt x="9175" y="2171"/>
                  </a:lnTo>
                  <a:cubicBezTo>
                    <a:pt x="10014" y="2171"/>
                    <a:pt x="10709" y="1476"/>
                    <a:pt x="10709" y="637"/>
                  </a:cubicBezTo>
                  <a:lnTo>
                    <a:pt x="10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77"/>
          <p:cNvGrpSpPr/>
          <p:nvPr/>
        </p:nvGrpSpPr>
        <p:grpSpPr>
          <a:xfrm>
            <a:off x="6303059" y="2790392"/>
            <a:ext cx="329183" cy="302847"/>
            <a:chOff x="13358175" y="2578900"/>
            <a:chExt cx="457325" cy="416800"/>
          </a:xfrm>
        </p:grpSpPr>
        <p:sp>
          <p:nvSpPr>
            <p:cNvPr id="1801" name="Google Shape;1801;p77"/>
            <p:cNvSpPr/>
            <p:nvPr/>
          </p:nvSpPr>
          <p:spPr>
            <a:xfrm>
              <a:off x="13403750" y="2835775"/>
              <a:ext cx="77450" cy="159925"/>
            </a:xfrm>
            <a:custGeom>
              <a:avLst/>
              <a:gdLst/>
              <a:ahLst/>
              <a:cxnLst/>
              <a:rect l="l" t="t" r="r" b="b"/>
              <a:pathLst>
                <a:path w="3098" h="6397" extrusionOk="0">
                  <a:moveTo>
                    <a:pt x="580" y="0"/>
                  </a:moveTo>
                  <a:cubicBezTo>
                    <a:pt x="435" y="0"/>
                    <a:pt x="290" y="58"/>
                    <a:pt x="174" y="174"/>
                  </a:cubicBezTo>
                  <a:cubicBezTo>
                    <a:pt x="1" y="405"/>
                    <a:pt x="88" y="608"/>
                    <a:pt x="117" y="811"/>
                  </a:cubicBezTo>
                  <a:lnTo>
                    <a:pt x="1158" y="5991"/>
                  </a:lnTo>
                  <a:cubicBezTo>
                    <a:pt x="1216" y="6223"/>
                    <a:pt x="1419" y="6397"/>
                    <a:pt x="1650" y="6397"/>
                  </a:cubicBezTo>
                  <a:lnTo>
                    <a:pt x="3098" y="6397"/>
                  </a:lnTo>
                  <a:cubicBezTo>
                    <a:pt x="3011" y="5644"/>
                    <a:pt x="2519" y="666"/>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13489850" y="2835775"/>
              <a:ext cx="43450" cy="159925"/>
            </a:xfrm>
            <a:custGeom>
              <a:avLst/>
              <a:gdLst/>
              <a:ahLst/>
              <a:cxnLst/>
              <a:rect l="l" t="t" r="r" b="b"/>
              <a:pathLst>
                <a:path w="1738" h="6397" extrusionOk="0">
                  <a:moveTo>
                    <a:pt x="1" y="0"/>
                  </a:moveTo>
                  <a:lnTo>
                    <a:pt x="667" y="6397"/>
                  </a:lnTo>
                  <a:lnTo>
                    <a:pt x="1737" y="6397"/>
                  </a:ln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13558600" y="2835775"/>
              <a:ext cx="35475" cy="159925"/>
            </a:xfrm>
            <a:custGeom>
              <a:avLst/>
              <a:gdLst/>
              <a:ahLst/>
              <a:cxnLst/>
              <a:rect l="l" t="t" r="r" b="b"/>
              <a:pathLst>
                <a:path w="1419" h="6397" extrusionOk="0">
                  <a:moveTo>
                    <a:pt x="0" y="0"/>
                  </a:moveTo>
                  <a:lnTo>
                    <a:pt x="0" y="6397"/>
                  </a:lnTo>
                  <a:lnTo>
                    <a:pt x="1100" y="6397"/>
                  </a:lnTo>
                  <a:lnTo>
                    <a:pt x="1419" y="3358"/>
                  </a:lnTo>
                  <a:cubicBezTo>
                    <a:pt x="898" y="2258"/>
                    <a:pt x="840" y="1071"/>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13611425" y="2951550"/>
              <a:ext cx="49225" cy="44150"/>
            </a:xfrm>
            <a:custGeom>
              <a:avLst/>
              <a:gdLst/>
              <a:ahLst/>
              <a:cxnLst/>
              <a:rect l="l" t="t" r="r" b="b"/>
              <a:pathLst>
                <a:path w="1969" h="1766" extrusionOk="0">
                  <a:moveTo>
                    <a:pt x="174" y="0"/>
                  </a:moveTo>
                  <a:lnTo>
                    <a:pt x="0" y="1766"/>
                  </a:lnTo>
                  <a:lnTo>
                    <a:pt x="1418" y="1766"/>
                  </a:lnTo>
                  <a:cubicBezTo>
                    <a:pt x="1679" y="1766"/>
                    <a:pt x="1882" y="1592"/>
                    <a:pt x="1939" y="1360"/>
                  </a:cubicBezTo>
                  <a:lnTo>
                    <a:pt x="1968" y="1158"/>
                  </a:lnTo>
                  <a:cubicBezTo>
                    <a:pt x="1274" y="897"/>
                    <a:pt x="666" y="492"/>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13358175" y="2578900"/>
              <a:ext cx="352400" cy="231575"/>
            </a:xfrm>
            <a:custGeom>
              <a:avLst/>
              <a:gdLst/>
              <a:ahLst/>
              <a:cxnLst/>
              <a:rect l="l" t="t" r="r" b="b"/>
              <a:pathLst>
                <a:path w="14096" h="9263" extrusionOk="0">
                  <a:moveTo>
                    <a:pt x="7525" y="1"/>
                  </a:moveTo>
                  <a:cubicBezTo>
                    <a:pt x="6512" y="1"/>
                    <a:pt x="6049" y="1245"/>
                    <a:pt x="6831" y="1911"/>
                  </a:cubicBezTo>
                  <a:cubicBezTo>
                    <a:pt x="5934" y="2316"/>
                    <a:pt x="4747" y="2982"/>
                    <a:pt x="4255" y="3792"/>
                  </a:cubicBezTo>
                  <a:cubicBezTo>
                    <a:pt x="3039" y="3821"/>
                    <a:pt x="2084" y="4863"/>
                    <a:pt x="2171" y="6079"/>
                  </a:cubicBezTo>
                  <a:cubicBezTo>
                    <a:pt x="782" y="6484"/>
                    <a:pt x="0" y="7931"/>
                    <a:pt x="348" y="9262"/>
                  </a:cubicBezTo>
                  <a:lnTo>
                    <a:pt x="9580" y="9262"/>
                  </a:lnTo>
                  <a:cubicBezTo>
                    <a:pt x="10392" y="7801"/>
                    <a:pt x="11963" y="6846"/>
                    <a:pt x="13725" y="6846"/>
                  </a:cubicBezTo>
                  <a:cubicBezTo>
                    <a:pt x="13847" y="6846"/>
                    <a:pt x="13971" y="6851"/>
                    <a:pt x="14095" y="6860"/>
                  </a:cubicBezTo>
                  <a:cubicBezTo>
                    <a:pt x="13777" y="6484"/>
                    <a:pt x="13343" y="6223"/>
                    <a:pt x="12880" y="6079"/>
                  </a:cubicBezTo>
                  <a:cubicBezTo>
                    <a:pt x="12938" y="4863"/>
                    <a:pt x="11983" y="3821"/>
                    <a:pt x="10767" y="3792"/>
                  </a:cubicBezTo>
                  <a:cubicBezTo>
                    <a:pt x="10275" y="2982"/>
                    <a:pt x="9088" y="2316"/>
                    <a:pt x="8220" y="1911"/>
                  </a:cubicBezTo>
                  <a:cubicBezTo>
                    <a:pt x="8973" y="1245"/>
                    <a:pt x="8509" y="1"/>
                    <a:pt x="7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13607800" y="2811900"/>
              <a:ext cx="149800" cy="150125"/>
            </a:xfrm>
            <a:custGeom>
              <a:avLst/>
              <a:gdLst/>
              <a:ahLst/>
              <a:cxnLst/>
              <a:rect l="l" t="t" r="r" b="b"/>
              <a:pathLst>
                <a:path w="5992" h="6005" extrusionOk="0">
                  <a:moveTo>
                    <a:pt x="753" y="0"/>
                  </a:moveTo>
                  <a:cubicBezTo>
                    <a:pt x="290" y="637"/>
                    <a:pt x="1" y="1418"/>
                    <a:pt x="1" y="2258"/>
                  </a:cubicBezTo>
                  <a:cubicBezTo>
                    <a:pt x="1" y="4494"/>
                    <a:pt x="1823" y="6005"/>
                    <a:pt x="3750" y="6005"/>
                  </a:cubicBezTo>
                  <a:cubicBezTo>
                    <a:pt x="4517" y="6005"/>
                    <a:pt x="5300" y="5766"/>
                    <a:pt x="5992" y="5239"/>
                  </a:cubicBezTo>
                  <a:lnTo>
                    <a:pt x="7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13644700" y="2775275"/>
              <a:ext cx="170800" cy="149525"/>
            </a:xfrm>
            <a:custGeom>
              <a:avLst/>
              <a:gdLst/>
              <a:ahLst/>
              <a:cxnLst/>
              <a:rect l="l" t="t" r="r" b="b"/>
              <a:pathLst>
                <a:path w="6832" h="5981" extrusionOk="0">
                  <a:moveTo>
                    <a:pt x="2215" y="1"/>
                  </a:moveTo>
                  <a:cubicBezTo>
                    <a:pt x="1443" y="1"/>
                    <a:pt x="666" y="238"/>
                    <a:pt x="1" y="742"/>
                  </a:cubicBezTo>
                  <a:lnTo>
                    <a:pt x="5239" y="5980"/>
                  </a:lnTo>
                  <a:cubicBezTo>
                    <a:pt x="6831" y="3896"/>
                    <a:pt x="5818" y="799"/>
                    <a:pt x="3213" y="134"/>
                  </a:cubicBezTo>
                  <a:cubicBezTo>
                    <a:pt x="2888" y="46"/>
                    <a:pt x="2552"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77"/>
          <p:cNvGrpSpPr/>
          <p:nvPr/>
        </p:nvGrpSpPr>
        <p:grpSpPr>
          <a:xfrm>
            <a:off x="7061337" y="2777215"/>
            <a:ext cx="329163" cy="329200"/>
            <a:chOff x="13952950" y="2590650"/>
            <a:chExt cx="428375" cy="428925"/>
          </a:xfrm>
        </p:grpSpPr>
        <p:sp>
          <p:nvSpPr>
            <p:cNvPr id="1809" name="Google Shape;1809;p77"/>
            <p:cNvSpPr/>
            <p:nvPr/>
          </p:nvSpPr>
          <p:spPr>
            <a:xfrm>
              <a:off x="14032525" y="2590650"/>
              <a:ext cx="269200" cy="74925"/>
            </a:xfrm>
            <a:custGeom>
              <a:avLst/>
              <a:gdLst/>
              <a:ahLst/>
              <a:cxnLst/>
              <a:rect l="l" t="t" r="r" b="b"/>
              <a:pathLst>
                <a:path w="10768" h="2997" extrusionOk="0">
                  <a:moveTo>
                    <a:pt x="5384" y="1"/>
                  </a:moveTo>
                  <a:cubicBezTo>
                    <a:pt x="3452" y="1"/>
                    <a:pt x="1520" y="703"/>
                    <a:pt x="1" y="2107"/>
                  </a:cubicBezTo>
                  <a:cubicBezTo>
                    <a:pt x="1708" y="2700"/>
                    <a:pt x="3539" y="2996"/>
                    <a:pt x="5373" y="2996"/>
                  </a:cubicBezTo>
                  <a:cubicBezTo>
                    <a:pt x="7208" y="2996"/>
                    <a:pt x="9045" y="2700"/>
                    <a:pt x="10767" y="2107"/>
                  </a:cubicBezTo>
                  <a:cubicBezTo>
                    <a:pt x="9248" y="703"/>
                    <a:pt x="7316" y="1"/>
                    <a:pt x="5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13991300" y="2662825"/>
              <a:ext cx="351675" cy="72750"/>
            </a:xfrm>
            <a:custGeom>
              <a:avLst/>
              <a:gdLst/>
              <a:ahLst/>
              <a:cxnLst/>
              <a:rect l="l" t="t" r="r" b="b"/>
              <a:pathLst>
                <a:path w="14067" h="2910" extrusionOk="0">
                  <a:moveTo>
                    <a:pt x="897" y="1"/>
                  </a:moveTo>
                  <a:cubicBezTo>
                    <a:pt x="550" y="406"/>
                    <a:pt x="261" y="840"/>
                    <a:pt x="0" y="1303"/>
                  </a:cubicBezTo>
                  <a:cubicBezTo>
                    <a:pt x="2171" y="2374"/>
                    <a:pt x="4602" y="2910"/>
                    <a:pt x="7033" y="2910"/>
                  </a:cubicBezTo>
                  <a:cubicBezTo>
                    <a:pt x="9464" y="2910"/>
                    <a:pt x="11896" y="2374"/>
                    <a:pt x="14066" y="1303"/>
                  </a:cubicBezTo>
                  <a:cubicBezTo>
                    <a:pt x="13806" y="840"/>
                    <a:pt x="13516" y="406"/>
                    <a:pt x="13198" y="1"/>
                  </a:cubicBezTo>
                  <a:cubicBezTo>
                    <a:pt x="11275" y="735"/>
                    <a:pt x="9150" y="1119"/>
                    <a:pt x="7010" y="1119"/>
                  </a:cubicBezTo>
                  <a:cubicBezTo>
                    <a:pt x="4931" y="1119"/>
                    <a:pt x="2837" y="757"/>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13970300" y="2717825"/>
              <a:ext cx="393650" cy="87025"/>
            </a:xfrm>
            <a:custGeom>
              <a:avLst/>
              <a:gdLst/>
              <a:ahLst/>
              <a:cxnLst/>
              <a:rect l="l" t="t" r="r" b="b"/>
              <a:pathLst>
                <a:path w="15746" h="3481" extrusionOk="0">
                  <a:moveTo>
                    <a:pt x="406" y="1"/>
                  </a:moveTo>
                  <a:cubicBezTo>
                    <a:pt x="232" y="464"/>
                    <a:pt x="88" y="956"/>
                    <a:pt x="1" y="1419"/>
                  </a:cubicBezTo>
                  <a:cubicBezTo>
                    <a:pt x="2343" y="2786"/>
                    <a:pt x="5095" y="3481"/>
                    <a:pt x="7862" y="3481"/>
                  </a:cubicBezTo>
                  <a:cubicBezTo>
                    <a:pt x="10601" y="3481"/>
                    <a:pt x="13356" y="2801"/>
                    <a:pt x="15746" y="1419"/>
                  </a:cubicBezTo>
                  <a:cubicBezTo>
                    <a:pt x="15659" y="956"/>
                    <a:pt x="15514" y="464"/>
                    <a:pt x="15340" y="1"/>
                  </a:cubicBezTo>
                  <a:cubicBezTo>
                    <a:pt x="13061" y="1126"/>
                    <a:pt x="10472" y="1705"/>
                    <a:pt x="7864" y="1705"/>
                  </a:cubicBezTo>
                  <a:cubicBezTo>
                    <a:pt x="5305" y="1705"/>
                    <a:pt x="2728" y="1147"/>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13965975" y="2780775"/>
              <a:ext cx="402325" cy="93900"/>
            </a:xfrm>
            <a:custGeom>
              <a:avLst/>
              <a:gdLst/>
              <a:ahLst/>
              <a:cxnLst/>
              <a:rect l="l" t="t" r="r" b="b"/>
              <a:pathLst>
                <a:path w="16093" h="3756" extrusionOk="0">
                  <a:moveTo>
                    <a:pt x="29" y="1"/>
                  </a:moveTo>
                  <a:lnTo>
                    <a:pt x="29" y="1"/>
                  </a:lnTo>
                  <a:cubicBezTo>
                    <a:pt x="0" y="551"/>
                    <a:pt x="0" y="1071"/>
                    <a:pt x="87" y="1650"/>
                  </a:cubicBezTo>
                  <a:cubicBezTo>
                    <a:pt x="2475" y="3054"/>
                    <a:pt x="5260" y="3756"/>
                    <a:pt x="8046" y="3756"/>
                  </a:cubicBezTo>
                  <a:cubicBezTo>
                    <a:pt x="10832" y="3756"/>
                    <a:pt x="13618" y="3054"/>
                    <a:pt x="16005" y="1650"/>
                  </a:cubicBezTo>
                  <a:cubicBezTo>
                    <a:pt x="16092" y="1071"/>
                    <a:pt x="16092" y="551"/>
                    <a:pt x="16063" y="1"/>
                  </a:cubicBezTo>
                  <a:lnTo>
                    <a:pt x="16063" y="1"/>
                  </a:lnTo>
                  <a:cubicBezTo>
                    <a:pt x="13633" y="1310"/>
                    <a:pt x="10838" y="1976"/>
                    <a:pt x="8033" y="1976"/>
                  </a:cubicBezTo>
                  <a:cubicBezTo>
                    <a:pt x="5259" y="1976"/>
                    <a:pt x="2476" y="132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13952950" y="2855300"/>
              <a:ext cx="428375" cy="164275"/>
            </a:xfrm>
            <a:custGeom>
              <a:avLst/>
              <a:gdLst/>
              <a:ahLst/>
              <a:cxnLst/>
              <a:rect l="l" t="t" r="r" b="b"/>
              <a:pathLst>
                <a:path w="17135" h="6571" extrusionOk="0">
                  <a:moveTo>
                    <a:pt x="926" y="1"/>
                  </a:moveTo>
                  <a:cubicBezTo>
                    <a:pt x="1360" y="1390"/>
                    <a:pt x="2171" y="2606"/>
                    <a:pt x="3184" y="3561"/>
                  </a:cubicBezTo>
                  <a:lnTo>
                    <a:pt x="492" y="3561"/>
                  </a:lnTo>
                  <a:cubicBezTo>
                    <a:pt x="232" y="3561"/>
                    <a:pt x="0" y="3763"/>
                    <a:pt x="0" y="4053"/>
                  </a:cubicBezTo>
                  <a:lnTo>
                    <a:pt x="0" y="6079"/>
                  </a:lnTo>
                  <a:cubicBezTo>
                    <a:pt x="0" y="6368"/>
                    <a:pt x="232" y="6571"/>
                    <a:pt x="492" y="6571"/>
                  </a:cubicBezTo>
                  <a:lnTo>
                    <a:pt x="16642" y="6571"/>
                  </a:lnTo>
                  <a:cubicBezTo>
                    <a:pt x="16932" y="6571"/>
                    <a:pt x="17134" y="6368"/>
                    <a:pt x="17134" y="6079"/>
                  </a:cubicBezTo>
                  <a:lnTo>
                    <a:pt x="17134" y="4053"/>
                  </a:lnTo>
                  <a:cubicBezTo>
                    <a:pt x="17134" y="3763"/>
                    <a:pt x="16903" y="3561"/>
                    <a:pt x="16642" y="3561"/>
                  </a:cubicBezTo>
                  <a:lnTo>
                    <a:pt x="13950" y="3561"/>
                  </a:lnTo>
                  <a:cubicBezTo>
                    <a:pt x="14992" y="2606"/>
                    <a:pt x="15774" y="1419"/>
                    <a:pt x="16237" y="1"/>
                  </a:cubicBezTo>
                  <a:lnTo>
                    <a:pt x="16237" y="1"/>
                  </a:lnTo>
                  <a:cubicBezTo>
                    <a:pt x="13893" y="1187"/>
                    <a:pt x="11237" y="1781"/>
                    <a:pt x="8582" y="1781"/>
                  </a:cubicBezTo>
                  <a:cubicBezTo>
                    <a:pt x="5926" y="1781"/>
                    <a:pt x="3271" y="1187"/>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7"/>
          <p:cNvGrpSpPr/>
          <p:nvPr/>
        </p:nvGrpSpPr>
        <p:grpSpPr>
          <a:xfrm>
            <a:off x="7858102" y="2777214"/>
            <a:ext cx="252140" cy="329203"/>
            <a:chOff x="14539750" y="2577450"/>
            <a:chExt cx="329250" cy="429825"/>
          </a:xfrm>
        </p:grpSpPr>
        <p:sp>
          <p:nvSpPr>
            <p:cNvPr id="1815" name="Google Shape;1815;p77"/>
            <p:cNvSpPr/>
            <p:nvPr/>
          </p:nvSpPr>
          <p:spPr>
            <a:xfrm>
              <a:off x="14571600" y="2850975"/>
              <a:ext cx="120125" cy="156300"/>
            </a:xfrm>
            <a:custGeom>
              <a:avLst/>
              <a:gdLst/>
              <a:ahLst/>
              <a:cxnLst/>
              <a:rect l="l" t="t" r="r" b="b"/>
              <a:pathLst>
                <a:path w="4805" h="6252" extrusionOk="0">
                  <a:moveTo>
                    <a:pt x="4805" y="0"/>
                  </a:moveTo>
                  <a:cubicBezTo>
                    <a:pt x="4486" y="145"/>
                    <a:pt x="4139" y="232"/>
                    <a:pt x="3792" y="232"/>
                  </a:cubicBezTo>
                  <a:lnTo>
                    <a:pt x="0" y="232"/>
                  </a:lnTo>
                  <a:lnTo>
                    <a:pt x="0" y="5760"/>
                  </a:lnTo>
                  <a:cubicBezTo>
                    <a:pt x="0" y="6020"/>
                    <a:pt x="232" y="6252"/>
                    <a:pt x="492" y="6252"/>
                  </a:cubicBezTo>
                  <a:lnTo>
                    <a:pt x="4805" y="6252"/>
                  </a:lnTo>
                  <a:lnTo>
                    <a:pt x="4805" y="4602"/>
                  </a:lnTo>
                  <a:lnTo>
                    <a:pt x="2605" y="4602"/>
                  </a:lnTo>
                  <a:cubicBezTo>
                    <a:pt x="2344" y="4602"/>
                    <a:pt x="2113" y="4370"/>
                    <a:pt x="2113" y="4110"/>
                  </a:cubicBezTo>
                  <a:cubicBezTo>
                    <a:pt x="2113" y="3820"/>
                    <a:pt x="2344" y="3589"/>
                    <a:pt x="2605" y="3589"/>
                  </a:cubicBezTo>
                  <a:lnTo>
                    <a:pt x="4805" y="3589"/>
                  </a:lnTo>
                  <a:lnTo>
                    <a:pt x="4805" y="2460"/>
                  </a:lnTo>
                  <a:lnTo>
                    <a:pt x="2605" y="2460"/>
                  </a:lnTo>
                  <a:cubicBezTo>
                    <a:pt x="2344" y="2460"/>
                    <a:pt x="2113" y="2229"/>
                    <a:pt x="2113" y="1968"/>
                  </a:cubicBezTo>
                  <a:cubicBezTo>
                    <a:pt x="2113" y="1679"/>
                    <a:pt x="2344" y="1447"/>
                    <a:pt x="2605" y="1447"/>
                  </a:cubicBezTo>
                  <a:lnTo>
                    <a:pt x="4805" y="1447"/>
                  </a:lnTo>
                  <a:lnTo>
                    <a:pt x="48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14717025" y="2850975"/>
              <a:ext cx="120125" cy="156300"/>
            </a:xfrm>
            <a:custGeom>
              <a:avLst/>
              <a:gdLst/>
              <a:ahLst/>
              <a:cxnLst/>
              <a:rect l="l" t="t" r="r" b="b"/>
              <a:pathLst>
                <a:path w="4805" h="6252" extrusionOk="0">
                  <a:moveTo>
                    <a:pt x="1" y="0"/>
                  </a:moveTo>
                  <a:lnTo>
                    <a:pt x="1" y="1447"/>
                  </a:lnTo>
                  <a:lnTo>
                    <a:pt x="2171" y="1447"/>
                  </a:lnTo>
                  <a:cubicBezTo>
                    <a:pt x="2461" y="1447"/>
                    <a:pt x="2692" y="1679"/>
                    <a:pt x="2692" y="1939"/>
                  </a:cubicBezTo>
                  <a:cubicBezTo>
                    <a:pt x="2692" y="2229"/>
                    <a:pt x="2461" y="2460"/>
                    <a:pt x="2171" y="2460"/>
                  </a:cubicBezTo>
                  <a:lnTo>
                    <a:pt x="1" y="2460"/>
                  </a:lnTo>
                  <a:lnTo>
                    <a:pt x="1" y="3589"/>
                  </a:lnTo>
                  <a:lnTo>
                    <a:pt x="2171" y="3589"/>
                  </a:lnTo>
                  <a:cubicBezTo>
                    <a:pt x="2461" y="3589"/>
                    <a:pt x="2692" y="3820"/>
                    <a:pt x="2692" y="4081"/>
                  </a:cubicBezTo>
                  <a:cubicBezTo>
                    <a:pt x="2692" y="4370"/>
                    <a:pt x="2461" y="4602"/>
                    <a:pt x="2171" y="4602"/>
                  </a:cubicBezTo>
                  <a:lnTo>
                    <a:pt x="1" y="4602"/>
                  </a:lnTo>
                  <a:lnTo>
                    <a:pt x="1" y="6252"/>
                  </a:lnTo>
                  <a:lnTo>
                    <a:pt x="4313" y="6252"/>
                  </a:lnTo>
                  <a:cubicBezTo>
                    <a:pt x="4573" y="6252"/>
                    <a:pt x="4805" y="6020"/>
                    <a:pt x="4805" y="5731"/>
                  </a:cubicBezTo>
                  <a:lnTo>
                    <a:pt x="4805" y="203"/>
                  </a:lnTo>
                  <a:lnTo>
                    <a:pt x="985" y="203"/>
                  </a:lnTo>
                  <a:cubicBezTo>
                    <a:pt x="637" y="203"/>
                    <a:pt x="290" y="14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14539750" y="2577450"/>
              <a:ext cx="329250" cy="253275"/>
            </a:xfrm>
            <a:custGeom>
              <a:avLst/>
              <a:gdLst/>
              <a:ahLst/>
              <a:cxnLst/>
              <a:rect l="l" t="t" r="r" b="b"/>
              <a:pathLst>
                <a:path w="13170" h="10131" extrusionOk="0">
                  <a:moveTo>
                    <a:pt x="3850" y="7121"/>
                  </a:moveTo>
                  <a:cubicBezTo>
                    <a:pt x="4110" y="7121"/>
                    <a:pt x="4342" y="7323"/>
                    <a:pt x="4342" y="7613"/>
                  </a:cubicBezTo>
                  <a:cubicBezTo>
                    <a:pt x="4342" y="7873"/>
                    <a:pt x="4110" y="8105"/>
                    <a:pt x="3850" y="8105"/>
                  </a:cubicBezTo>
                  <a:lnTo>
                    <a:pt x="2779" y="8105"/>
                  </a:lnTo>
                  <a:cubicBezTo>
                    <a:pt x="2490" y="8105"/>
                    <a:pt x="2258" y="7902"/>
                    <a:pt x="2258" y="7613"/>
                  </a:cubicBezTo>
                  <a:cubicBezTo>
                    <a:pt x="2258" y="7323"/>
                    <a:pt x="2490" y="7121"/>
                    <a:pt x="2779" y="7121"/>
                  </a:cubicBezTo>
                  <a:close/>
                  <a:moveTo>
                    <a:pt x="10420" y="7121"/>
                  </a:moveTo>
                  <a:cubicBezTo>
                    <a:pt x="10680" y="7121"/>
                    <a:pt x="10912" y="7323"/>
                    <a:pt x="10912" y="7613"/>
                  </a:cubicBezTo>
                  <a:cubicBezTo>
                    <a:pt x="10912" y="7873"/>
                    <a:pt x="10680" y="8105"/>
                    <a:pt x="10420" y="8105"/>
                  </a:cubicBezTo>
                  <a:lnTo>
                    <a:pt x="9349" y="8105"/>
                  </a:lnTo>
                  <a:cubicBezTo>
                    <a:pt x="9060" y="8105"/>
                    <a:pt x="8828" y="7902"/>
                    <a:pt x="8828" y="7613"/>
                  </a:cubicBezTo>
                  <a:cubicBezTo>
                    <a:pt x="8828" y="7323"/>
                    <a:pt x="9060" y="7121"/>
                    <a:pt x="9349" y="7121"/>
                  </a:cubicBezTo>
                  <a:close/>
                  <a:moveTo>
                    <a:pt x="4689" y="1"/>
                  </a:moveTo>
                  <a:cubicBezTo>
                    <a:pt x="4487" y="1"/>
                    <a:pt x="4284" y="174"/>
                    <a:pt x="4226" y="377"/>
                  </a:cubicBezTo>
                  <a:lnTo>
                    <a:pt x="3850" y="1679"/>
                  </a:lnTo>
                  <a:cubicBezTo>
                    <a:pt x="3792" y="1853"/>
                    <a:pt x="3647" y="1998"/>
                    <a:pt x="3474" y="2027"/>
                  </a:cubicBezTo>
                  <a:lnTo>
                    <a:pt x="1274" y="2403"/>
                  </a:lnTo>
                  <a:cubicBezTo>
                    <a:pt x="522" y="2519"/>
                    <a:pt x="1" y="3155"/>
                    <a:pt x="1" y="3879"/>
                  </a:cubicBezTo>
                  <a:lnTo>
                    <a:pt x="1" y="7931"/>
                  </a:lnTo>
                  <a:cubicBezTo>
                    <a:pt x="1" y="8539"/>
                    <a:pt x="695" y="9436"/>
                    <a:pt x="1043" y="9899"/>
                  </a:cubicBezTo>
                  <a:cubicBezTo>
                    <a:pt x="1187" y="10044"/>
                    <a:pt x="1361" y="10131"/>
                    <a:pt x="1592" y="10131"/>
                  </a:cubicBezTo>
                  <a:lnTo>
                    <a:pt x="5066" y="10131"/>
                  </a:lnTo>
                  <a:cubicBezTo>
                    <a:pt x="5529" y="10131"/>
                    <a:pt x="5963" y="9928"/>
                    <a:pt x="6252" y="9581"/>
                  </a:cubicBezTo>
                  <a:lnTo>
                    <a:pt x="6571" y="9176"/>
                  </a:lnTo>
                  <a:lnTo>
                    <a:pt x="6889" y="9552"/>
                  </a:lnTo>
                  <a:cubicBezTo>
                    <a:pt x="7178" y="9928"/>
                    <a:pt x="7612" y="10131"/>
                    <a:pt x="8076" y="10131"/>
                  </a:cubicBezTo>
                  <a:lnTo>
                    <a:pt x="11607" y="10131"/>
                  </a:lnTo>
                  <a:cubicBezTo>
                    <a:pt x="11780" y="10131"/>
                    <a:pt x="11983" y="10044"/>
                    <a:pt x="12099" y="9899"/>
                  </a:cubicBezTo>
                  <a:cubicBezTo>
                    <a:pt x="12475" y="9494"/>
                    <a:pt x="13169" y="8626"/>
                    <a:pt x="13169" y="7960"/>
                  </a:cubicBezTo>
                  <a:lnTo>
                    <a:pt x="13169" y="3908"/>
                  </a:lnTo>
                  <a:cubicBezTo>
                    <a:pt x="13169" y="3155"/>
                    <a:pt x="12620" y="2519"/>
                    <a:pt x="11896" y="2403"/>
                  </a:cubicBezTo>
                  <a:lnTo>
                    <a:pt x="9696" y="2027"/>
                  </a:lnTo>
                  <a:cubicBezTo>
                    <a:pt x="9523" y="1998"/>
                    <a:pt x="9378" y="1853"/>
                    <a:pt x="9320" y="1679"/>
                  </a:cubicBezTo>
                  <a:lnTo>
                    <a:pt x="8944" y="377"/>
                  </a:lnTo>
                  <a:cubicBezTo>
                    <a:pt x="8886" y="174"/>
                    <a:pt x="8683" y="1"/>
                    <a:pt x="8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77"/>
          <p:cNvGrpSpPr/>
          <p:nvPr/>
        </p:nvGrpSpPr>
        <p:grpSpPr>
          <a:xfrm>
            <a:off x="998733" y="3473745"/>
            <a:ext cx="322178" cy="329203"/>
            <a:chOff x="9741075" y="3211300"/>
            <a:chExt cx="418250" cy="429825"/>
          </a:xfrm>
        </p:grpSpPr>
        <p:sp>
          <p:nvSpPr>
            <p:cNvPr id="1819" name="Google Shape;1819;p77"/>
            <p:cNvSpPr/>
            <p:nvPr/>
          </p:nvSpPr>
          <p:spPr>
            <a:xfrm>
              <a:off x="9789550" y="3586825"/>
              <a:ext cx="321300" cy="54300"/>
            </a:xfrm>
            <a:custGeom>
              <a:avLst/>
              <a:gdLst/>
              <a:ahLst/>
              <a:cxnLst/>
              <a:rect l="l" t="t" r="r" b="b"/>
              <a:pathLst>
                <a:path w="12852" h="2172" extrusionOk="0">
                  <a:moveTo>
                    <a:pt x="1" y="1"/>
                  </a:moveTo>
                  <a:lnTo>
                    <a:pt x="1" y="1650"/>
                  </a:lnTo>
                  <a:cubicBezTo>
                    <a:pt x="1" y="1940"/>
                    <a:pt x="232" y="2171"/>
                    <a:pt x="493" y="2171"/>
                  </a:cubicBezTo>
                  <a:lnTo>
                    <a:pt x="12359" y="2171"/>
                  </a:lnTo>
                  <a:cubicBezTo>
                    <a:pt x="12620" y="2171"/>
                    <a:pt x="12851" y="1940"/>
                    <a:pt x="12851" y="1650"/>
                  </a:cubicBezTo>
                  <a:lnTo>
                    <a:pt x="12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9882175" y="3214200"/>
              <a:ext cx="136050" cy="179100"/>
            </a:xfrm>
            <a:custGeom>
              <a:avLst/>
              <a:gdLst/>
              <a:ahLst/>
              <a:cxnLst/>
              <a:rect l="l" t="t" r="r" b="b"/>
              <a:pathLst>
                <a:path w="5442" h="7164" extrusionOk="0">
                  <a:moveTo>
                    <a:pt x="0" y="0"/>
                  </a:moveTo>
                  <a:lnTo>
                    <a:pt x="0" y="3386"/>
                  </a:lnTo>
                  <a:cubicBezTo>
                    <a:pt x="1187" y="3792"/>
                    <a:pt x="1534" y="5297"/>
                    <a:pt x="608" y="6165"/>
                  </a:cubicBezTo>
                  <a:cubicBezTo>
                    <a:pt x="1158" y="6831"/>
                    <a:pt x="1939" y="7163"/>
                    <a:pt x="2721" y="7163"/>
                  </a:cubicBezTo>
                  <a:cubicBezTo>
                    <a:pt x="3502" y="7163"/>
                    <a:pt x="4284" y="6831"/>
                    <a:pt x="4834" y="6165"/>
                  </a:cubicBezTo>
                  <a:cubicBezTo>
                    <a:pt x="3908" y="5297"/>
                    <a:pt x="4255" y="3792"/>
                    <a:pt x="5441" y="3386"/>
                  </a:cubicBezTo>
                  <a:lnTo>
                    <a:pt x="5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9912550" y="3479025"/>
              <a:ext cx="75275" cy="28950"/>
            </a:xfrm>
            <a:custGeom>
              <a:avLst/>
              <a:gdLst/>
              <a:ahLst/>
              <a:cxnLst/>
              <a:rect l="l" t="t" r="r" b="b"/>
              <a:pathLst>
                <a:path w="3011" h="1158" extrusionOk="0">
                  <a:moveTo>
                    <a:pt x="1" y="0"/>
                  </a:moveTo>
                  <a:lnTo>
                    <a:pt x="1" y="1158"/>
                  </a:lnTo>
                  <a:lnTo>
                    <a:pt x="3011" y="1158"/>
                  </a:lnTo>
                  <a:lnTo>
                    <a:pt x="3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9741075" y="3211300"/>
              <a:ext cx="418250" cy="350225"/>
            </a:xfrm>
            <a:custGeom>
              <a:avLst/>
              <a:gdLst/>
              <a:ahLst/>
              <a:cxnLst/>
              <a:rect l="l" t="t" r="r" b="b"/>
              <a:pathLst>
                <a:path w="16730" h="14009" extrusionOk="0">
                  <a:moveTo>
                    <a:pt x="10391" y="9696"/>
                  </a:moveTo>
                  <a:cubicBezTo>
                    <a:pt x="10651" y="9696"/>
                    <a:pt x="10883" y="9928"/>
                    <a:pt x="10883" y="10217"/>
                  </a:cubicBezTo>
                  <a:lnTo>
                    <a:pt x="10883" y="12359"/>
                  </a:lnTo>
                  <a:cubicBezTo>
                    <a:pt x="10883" y="12648"/>
                    <a:pt x="10651" y="12880"/>
                    <a:pt x="10391" y="12880"/>
                  </a:cubicBezTo>
                  <a:lnTo>
                    <a:pt x="6339" y="12880"/>
                  </a:lnTo>
                  <a:cubicBezTo>
                    <a:pt x="6049" y="12880"/>
                    <a:pt x="5847" y="12648"/>
                    <a:pt x="5847" y="12359"/>
                  </a:cubicBezTo>
                  <a:lnTo>
                    <a:pt x="5847" y="10217"/>
                  </a:lnTo>
                  <a:cubicBezTo>
                    <a:pt x="5847" y="9928"/>
                    <a:pt x="6049" y="9696"/>
                    <a:pt x="6339" y="9696"/>
                  </a:cubicBezTo>
                  <a:close/>
                  <a:moveTo>
                    <a:pt x="2982" y="0"/>
                  </a:moveTo>
                  <a:cubicBezTo>
                    <a:pt x="2692" y="0"/>
                    <a:pt x="2461" y="232"/>
                    <a:pt x="2461" y="492"/>
                  </a:cubicBezTo>
                  <a:lnTo>
                    <a:pt x="2461" y="6657"/>
                  </a:lnTo>
                  <a:cubicBezTo>
                    <a:pt x="232" y="8567"/>
                    <a:pt x="0" y="11809"/>
                    <a:pt x="1679" y="14009"/>
                  </a:cubicBezTo>
                  <a:lnTo>
                    <a:pt x="15022" y="14009"/>
                  </a:lnTo>
                  <a:cubicBezTo>
                    <a:pt x="16729" y="11809"/>
                    <a:pt x="16498" y="8567"/>
                    <a:pt x="14269" y="6657"/>
                  </a:cubicBezTo>
                  <a:lnTo>
                    <a:pt x="14269" y="492"/>
                  </a:lnTo>
                  <a:cubicBezTo>
                    <a:pt x="14269" y="232"/>
                    <a:pt x="14038" y="0"/>
                    <a:pt x="13748" y="0"/>
                  </a:cubicBezTo>
                  <a:lnTo>
                    <a:pt x="12098" y="0"/>
                  </a:lnTo>
                  <a:lnTo>
                    <a:pt x="12098" y="4544"/>
                  </a:lnTo>
                  <a:cubicBezTo>
                    <a:pt x="12098" y="6599"/>
                    <a:pt x="10420" y="8278"/>
                    <a:pt x="8365" y="8278"/>
                  </a:cubicBezTo>
                  <a:cubicBezTo>
                    <a:pt x="6310" y="8278"/>
                    <a:pt x="4631" y="6599"/>
                    <a:pt x="4631" y="4544"/>
                  </a:cubicBezTo>
                  <a:lnTo>
                    <a:pt x="4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77"/>
          <p:cNvGrpSpPr/>
          <p:nvPr/>
        </p:nvGrpSpPr>
        <p:grpSpPr>
          <a:xfrm>
            <a:off x="1753486" y="3477177"/>
            <a:ext cx="329184" cy="322340"/>
            <a:chOff x="10314850" y="3211300"/>
            <a:chExt cx="440675" cy="429100"/>
          </a:xfrm>
        </p:grpSpPr>
        <p:sp>
          <p:nvSpPr>
            <p:cNvPr id="1824" name="Google Shape;1824;p77"/>
            <p:cNvSpPr/>
            <p:nvPr/>
          </p:nvSpPr>
          <p:spPr>
            <a:xfrm>
              <a:off x="10314850" y="3486975"/>
              <a:ext cx="180925" cy="153425"/>
            </a:xfrm>
            <a:custGeom>
              <a:avLst/>
              <a:gdLst/>
              <a:ahLst/>
              <a:cxnLst/>
              <a:rect l="l" t="t" r="r" b="b"/>
              <a:pathLst>
                <a:path w="7237" h="6137" extrusionOk="0">
                  <a:moveTo>
                    <a:pt x="2316" y="1"/>
                  </a:moveTo>
                  <a:cubicBezTo>
                    <a:pt x="1795" y="29"/>
                    <a:pt x="1332" y="203"/>
                    <a:pt x="985" y="550"/>
                  </a:cubicBezTo>
                  <a:cubicBezTo>
                    <a:pt x="1" y="1563"/>
                    <a:pt x="435" y="3271"/>
                    <a:pt x="1795" y="3647"/>
                  </a:cubicBezTo>
                  <a:lnTo>
                    <a:pt x="1795" y="5615"/>
                  </a:lnTo>
                  <a:cubicBezTo>
                    <a:pt x="1795" y="5905"/>
                    <a:pt x="2027" y="6136"/>
                    <a:pt x="2287" y="6136"/>
                  </a:cubicBezTo>
                  <a:cubicBezTo>
                    <a:pt x="2577" y="6136"/>
                    <a:pt x="2808" y="5905"/>
                    <a:pt x="2808" y="5615"/>
                  </a:cubicBezTo>
                  <a:lnTo>
                    <a:pt x="2808" y="3705"/>
                  </a:lnTo>
                  <a:lnTo>
                    <a:pt x="7237" y="3705"/>
                  </a:lnTo>
                  <a:lnTo>
                    <a:pt x="7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10386500" y="3211300"/>
              <a:ext cx="369025" cy="429100"/>
            </a:xfrm>
            <a:custGeom>
              <a:avLst/>
              <a:gdLst/>
              <a:ahLst/>
              <a:cxnLst/>
              <a:rect l="l" t="t" r="r" b="b"/>
              <a:pathLst>
                <a:path w="14761" h="17164" extrusionOk="0">
                  <a:moveTo>
                    <a:pt x="5876" y="0"/>
                  </a:moveTo>
                  <a:cubicBezTo>
                    <a:pt x="5615" y="0"/>
                    <a:pt x="5384" y="232"/>
                    <a:pt x="5384" y="521"/>
                  </a:cubicBezTo>
                  <a:lnTo>
                    <a:pt x="5384" y="2171"/>
                  </a:lnTo>
                  <a:lnTo>
                    <a:pt x="3589" y="2171"/>
                  </a:lnTo>
                  <a:cubicBezTo>
                    <a:pt x="2200" y="2171"/>
                    <a:pt x="1071" y="3300"/>
                    <a:pt x="1071" y="4689"/>
                  </a:cubicBezTo>
                  <a:lnTo>
                    <a:pt x="1071" y="6020"/>
                  </a:lnTo>
                  <a:cubicBezTo>
                    <a:pt x="463" y="6223"/>
                    <a:pt x="0" y="6802"/>
                    <a:pt x="0" y="7497"/>
                  </a:cubicBezTo>
                  <a:cubicBezTo>
                    <a:pt x="0" y="8394"/>
                    <a:pt x="724" y="9088"/>
                    <a:pt x="1592" y="9088"/>
                  </a:cubicBezTo>
                  <a:cubicBezTo>
                    <a:pt x="2460" y="9088"/>
                    <a:pt x="3155" y="8394"/>
                    <a:pt x="3155" y="7497"/>
                  </a:cubicBezTo>
                  <a:cubicBezTo>
                    <a:pt x="3155" y="6802"/>
                    <a:pt x="2721" y="6223"/>
                    <a:pt x="2084" y="6020"/>
                  </a:cubicBezTo>
                  <a:lnTo>
                    <a:pt x="2084" y="4689"/>
                  </a:lnTo>
                  <a:cubicBezTo>
                    <a:pt x="2084" y="3850"/>
                    <a:pt x="2779" y="3184"/>
                    <a:pt x="3618" y="3184"/>
                  </a:cubicBezTo>
                  <a:lnTo>
                    <a:pt x="5384" y="3184"/>
                  </a:lnTo>
                  <a:lnTo>
                    <a:pt x="5384" y="16642"/>
                  </a:lnTo>
                  <a:cubicBezTo>
                    <a:pt x="5384" y="16932"/>
                    <a:pt x="5615" y="17163"/>
                    <a:pt x="5905" y="17163"/>
                  </a:cubicBezTo>
                  <a:lnTo>
                    <a:pt x="8046" y="17163"/>
                  </a:lnTo>
                  <a:cubicBezTo>
                    <a:pt x="8336" y="17163"/>
                    <a:pt x="8538" y="16932"/>
                    <a:pt x="8538" y="16642"/>
                  </a:cubicBezTo>
                  <a:lnTo>
                    <a:pt x="8538" y="3184"/>
                  </a:lnTo>
                  <a:lnTo>
                    <a:pt x="10593" y="3184"/>
                  </a:lnTo>
                  <a:cubicBezTo>
                    <a:pt x="11433" y="3184"/>
                    <a:pt x="12127" y="3850"/>
                    <a:pt x="12127" y="4689"/>
                  </a:cubicBezTo>
                  <a:lnTo>
                    <a:pt x="12127" y="9609"/>
                  </a:lnTo>
                  <a:lnTo>
                    <a:pt x="11490" y="9609"/>
                  </a:lnTo>
                  <a:cubicBezTo>
                    <a:pt x="10912" y="9609"/>
                    <a:pt x="10477" y="10043"/>
                    <a:pt x="10477" y="10622"/>
                  </a:cubicBezTo>
                  <a:cubicBezTo>
                    <a:pt x="10477" y="11172"/>
                    <a:pt x="10912" y="11635"/>
                    <a:pt x="11490" y="11635"/>
                  </a:cubicBezTo>
                  <a:cubicBezTo>
                    <a:pt x="10912" y="11635"/>
                    <a:pt x="10477" y="12069"/>
                    <a:pt x="10477" y="12648"/>
                  </a:cubicBezTo>
                  <a:cubicBezTo>
                    <a:pt x="10477" y="13198"/>
                    <a:pt x="10912" y="13632"/>
                    <a:pt x="11490" y="13632"/>
                  </a:cubicBezTo>
                  <a:lnTo>
                    <a:pt x="12127" y="13632"/>
                  </a:lnTo>
                  <a:lnTo>
                    <a:pt x="12127" y="15051"/>
                  </a:lnTo>
                  <a:cubicBezTo>
                    <a:pt x="12127" y="15311"/>
                    <a:pt x="12330" y="15543"/>
                    <a:pt x="12619" y="15543"/>
                  </a:cubicBezTo>
                  <a:cubicBezTo>
                    <a:pt x="12909" y="15543"/>
                    <a:pt x="13111" y="15311"/>
                    <a:pt x="13111" y="15051"/>
                  </a:cubicBezTo>
                  <a:lnTo>
                    <a:pt x="13111" y="13632"/>
                  </a:lnTo>
                  <a:lnTo>
                    <a:pt x="13748" y="13632"/>
                  </a:lnTo>
                  <a:cubicBezTo>
                    <a:pt x="14298" y="13632"/>
                    <a:pt x="14761" y="13198"/>
                    <a:pt x="14761" y="12648"/>
                  </a:cubicBezTo>
                  <a:cubicBezTo>
                    <a:pt x="14761" y="12069"/>
                    <a:pt x="14298" y="11635"/>
                    <a:pt x="13748" y="11635"/>
                  </a:cubicBezTo>
                  <a:cubicBezTo>
                    <a:pt x="14298" y="11635"/>
                    <a:pt x="14761" y="11172"/>
                    <a:pt x="14761" y="10622"/>
                  </a:cubicBezTo>
                  <a:cubicBezTo>
                    <a:pt x="14761" y="10043"/>
                    <a:pt x="14298" y="9609"/>
                    <a:pt x="13748" y="9609"/>
                  </a:cubicBezTo>
                  <a:lnTo>
                    <a:pt x="13111" y="9609"/>
                  </a:lnTo>
                  <a:lnTo>
                    <a:pt x="13111" y="4689"/>
                  </a:lnTo>
                  <a:cubicBezTo>
                    <a:pt x="13111" y="3300"/>
                    <a:pt x="11982" y="2171"/>
                    <a:pt x="10593" y="2171"/>
                  </a:cubicBezTo>
                  <a:lnTo>
                    <a:pt x="8538" y="2171"/>
                  </a:lnTo>
                  <a:lnTo>
                    <a:pt x="8538" y="521"/>
                  </a:lnTo>
                  <a:cubicBezTo>
                    <a:pt x="8538" y="232"/>
                    <a:pt x="8307"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77"/>
          <p:cNvGrpSpPr/>
          <p:nvPr/>
        </p:nvGrpSpPr>
        <p:grpSpPr>
          <a:xfrm>
            <a:off x="2511755" y="3497751"/>
            <a:ext cx="329170" cy="281192"/>
            <a:chOff x="10869100" y="3238200"/>
            <a:chExt cx="442850" cy="375975"/>
          </a:xfrm>
        </p:grpSpPr>
        <p:sp>
          <p:nvSpPr>
            <p:cNvPr id="1827" name="Google Shape;1827;p77"/>
            <p:cNvSpPr/>
            <p:nvPr/>
          </p:nvSpPr>
          <p:spPr>
            <a:xfrm>
              <a:off x="10976925" y="3238200"/>
              <a:ext cx="107100" cy="375975"/>
            </a:xfrm>
            <a:custGeom>
              <a:avLst/>
              <a:gdLst/>
              <a:ahLst/>
              <a:cxnLst/>
              <a:rect l="l" t="t" r="r" b="b"/>
              <a:pathLst>
                <a:path w="4284" h="15039" extrusionOk="0">
                  <a:moveTo>
                    <a:pt x="3699" y="0"/>
                  </a:moveTo>
                  <a:cubicBezTo>
                    <a:pt x="2860" y="0"/>
                    <a:pt x="2113" y="669"/>
                    <a:pt x="2113" y="1587"/>
                  </a:cubicBezTo>
                  <a:lnTo>
                    <a:pt x="2113" y="5147"/>
                  </a:lnTo>
                  <a:cubicBezTo>
                    <a:pt x="927" y="5350"/>
                    <a:pt x="0" y="6392"/>
                    <a:pt x="0" y="7636"/>
                  </a:cubicBezTo>
                  <a:cubicBezTo>
                    <a:pt x="0" y="8910"/>
                    <a:pt x="927" y="9952"/>
                    <a:pt x="2113" y="10154"/>
                  </a:cubicBezTo>
                  <a:lnTo>
                    <a:pt x="2113" y="13454"/>
                  </a:lnTo>
                  <a:cubicBezTo>
                    <a:pt x="2113" y="14352"/>
                    <a:pt x="2867" y="15038"/>
                    <a:pt x="3711" y="15038"/>
                  </a:cubicBezTo>
                  <a:cubicBezTo>
                    <a:pt x="3900" y="15038"/>
                    <a:pt x="4093" y="15004"/>
                    <a:pt x="4284" y="14930"/>
                  </a:cubicBezTo>
                  <a:lnTo>
                    <a:pt x="4284" y="111"/>
                  </a:lnTo>
                  <a:cubicBezTo>
                    <a:pt x="4089" y="35"/>
                    <a:pt x="3892" y="0"/>
                    <a:pt x="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11231625" y="3386400"/>
              <a:ext cx="80325" cy="78900"/>
            </a:xfrm>
            <a:custGeom>
              <a:avLst/>
              <a:gdLst/>
              <a:ahLst/>
              <a:cxnLst/>
              <a:rect l="l" t="t" r="r" b="b"/>
              <a:pathLst>
                <a:path w="3213" h="3156" extrusionOk="0">
                  <a:moveTo>
                    <a:pt x="0" y="1"/>
                  </a:moveTo>
                  <a:cubicBezTo>
                    <a:pt x="521" y="985"/>
                    <a:pt x="579" y="2171"/>
                    <a:pt x="116" y="3155"/>
                  </a:cubicBezTo>
                  <a:lnTo>
                    <a:pt x="1621" y="3155"/>
                  </a:lnTo>
                  <a:cubicBezTo>
                    <a:pt x="2489" y="3155"/>
                    <a:pt x="3213" y="2461"/>
                    <a:pt x="3213" y="1592"/>
                  </a:cubicBezTo>
                  <a:cubicBezTo>
                    <a:pt x="3213" y="695"/>
                    <a:pt x="2489"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11109325" y="3238200"/>
              <a:ext cx="107850" cy="375975"/>
            </a:xfrm>
            <a:custGeom>
              <a:avLst/>
              <a:gdLst/>
              <a:ahLst/>
              <a:cxnLst/>
              <a:rect l="l" t="t" r="r" b="b"/>
              <a:pathLst>
                <a:path w="4314" h="15039" extrusionOk="0">
                  <a:moveTo>
                    <a:pt x="583" y="0"/>
                  </a:moveTo>
                  <a:cubicBezTo>
                    <a:pt x="392" y="0"/>
                    <a:pt x="195" y="35"/>
                    <a:pt x="1" y="111"/>
                  </a:cubicBezTo>
                  <a:lnTo>
                    <a:pt x="1" y="14930"/>
                  </a:lnTo>
                  <a:cubicBezTo>
                    <a:pt x="192" y="15004"/>
                    <a:pt x="384" y="15038"/>
                    <a:pt x="572" y="15038"/>
                  </a:cubicBezTo>
                  <a:cubicBezTo>
                    <a:pt x="1408" y="15038"/>
                    <a:pt x="2143" y="14352"/>
                    <a:pt x="2143" y="13454"/>
                  </a:cubicBezTo>
                  <a:lnTo>
                    <a:pt x="2143" y="10154"/>
                  </a:lnTo>
                  <a:cubicBezTo>
                    <a:pt x="3387" y="9980"/>
                    <a:pt x="4313" y="8910"/>
                    <a:pt x="4313" y="7636"/>
                  </a:cubicBezTo>
                  <a:cubicBezTo>
                    <a:pt x="4313" y="6392"/>
                    <a:pt x="3387" y="5321"/>
                    <a:pt x="2143" y="5147"/>
                  </a:cubicBezTo>
                  <a:lnTo>
                    <a:pt x="2143" y="1587"/>
                  </a:lnTo>
                  <a:cubicBezTo>
                    <a:pt x="2143" y="669"/>
                    <a:pt x="1415"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10869100" y="3386400"/>
              <a:ext cx="93375" cy="78900"/>
            </a:xfrm>
            <a:custGeom>
              <a:avLst/>
              <a:gdLst/>
              <a:ahLst/>
              <a:cxnLst/>
              <a:rect l="l" t="t" r="r" b="b"/>
              <a:pathLst>
                <a:path w="3735" h="3156" extrusionOk="0">
                  <a:moveTo>
                    <a:pt x="2114" y="1"/>
                  </a:moveTo>
                  <a:cubicBezTo>
                    <a:pt x="696" y="1"/>
                    <a:pt x="1" y="1708"/>
                    <a:pt x="985" y="2692"/>
                  </a:cubicBezTo>
                  <a:cubicBezTo>
                    <a:pt x="1274" y="3011"/>
                    <a:pt x="1680" y="3155"/>
                    <a:pt x="2114" y="3155"/>
                  </a:cubicBezTo>
                  <a:lnTo>
                    <a:pt x="3590" y="3155"/>
                  </a:lnTo>
                  <a:cubicBezTo>
                    <a:pt x="3156" y="2142"/>
                    <a:pt x="3185" y="985"/>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77"/>
          <p:cNvGrpSpPr/>
          <p:nvPr/>
        </p:nvGrpSpPr>
        <p:grpSpPr>
          <a:xfrm>
            <a:off x="3368086" y="3473748"/>
            <a:ext cx="133070" cy="329196"/>
            <a:chOff x="11471125" y="3178725"/>
            <a:chExt cx="173675" cy="429200"/>
          </a:xfrm>
        </p:grpSpPr>
        <p:sp>
          <p:nvSpPr>
            <p:cNvPr id="1832" name="Google Shape;1832;p77"/>
            <p:cNvSpPr/>
            <p:nvPr/>
          </p:nvSpPr>
          <p:spPr>
            <a:xfrm>
              <a:off x="11471125" y="3178725"/>
              <a:ext cx="173675" cy="100600"/>
            </a:xfrm>
            <a:custGeom>
              <a:avLst/>
              <a:gdLst/>
              <a:ahLst/>
              <a:cxnLst/>
              <a:rect l="l" t="t" r="r" b="b"/>
              <a:pathLst>
                <a:path w="6947" h="4024" extrusionOk="0">
                  <a:moveTo>
                    <a:pt x="3473" y="1"/>
                  </a:moveTo>
                  <a:cubicBezTo>
                    <a:pt x="3213" y="1"/>
                    <a:pt x="2981" y="204"/>
                    <a:pt x="2981" y="493"/>
                  </a:cubicBezTo>
                  <a:lnTo>
                    <a:pt x="2981" y="1217"/>
                  </a:lnTo>
                  <a:lnTo>
                    <a:pt x="347" y="2172"/>
                  </a:lnTo>
                  <a:cubicBezTo>
                    <a:pt x="145" y="2230"/>
                    <a:pt x="0" y="2432"/>
                    <a:pt x="0" y="2635"/>
                  </a:cubicBezTo>
                  <a:lnTo>
                    <a:pt x="0" y="4024"/>
                  </a:lnTo>
                  <a:lnTo>
                    <a:pt x="6946" y="4024"/>
                  </a:lnTo>
                  <a:lnTo>
                    <a:pt x="6946" y="2635"/>
                  </a:lnTo>
                  <a:cubicBezTo>
                    <a:pt x="6946" y="2432"/>
                    <a:pt x="6831" y="2259"/>
                    <a:pt x="6628" y="2172"/>
                  </a:cubicBezTo>
                  <a:lnTo>
                    <a:pt x="3994" y="1217"/>
                  </a:lnTo>
                  <a:lnTo>
                    <a:pt x="3994" y="493"/>
                  </a:lnTo>
                  <a:cubicBezTo>
                    <a:pt x="3994" y="204"/>
                    <a:pt x="3763" y="1"/>
                    <a:pt x="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11471125" y="3304625"/>
              <a:ext cx="173675" cy="76000"/>
            </a:xfrm>
            <a:custGeom>
              <a:avLst/>
              <a:gdLst/>
              <a:ahLst/>
              <a:cxnLst/>
              <a:rect l="l" t="t" r="r" b="b"/>
              <a:pathLst>
                <a:path w="6947" h="3040" extrusionOk="0">
                  <a:moveTo>
                    <a:pt x="29" y="1"/>
                  </a:moveTo>
                  <a:lnTo>
                    <a:pt x="29" y="1390"/>
                  </a:lnTo>
                  <a:cubicBezTo>
                    <a:pt x="29" y="1477"/>
                    <a:pt x="0" y="1390"/>
                    <a:pt x="463" y="3040"/>
                  </a:cubicBezTo>
                  <a:lnTo>
                    <a:pt x="6512" y="3040"/>
                  </a:lnTo>
                  <a:lnTo>
                    <a:pt x="6946" y="1506"/>
                  </a:lnTo>
                  <a:cubicBezTo>
                    <a:pt x="6946" y="1419"/>
                    <a:pt x="6946" y="1477"/>
                    <a:pt x="6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11471125" y="3405925"/>
              <a:ext cx="173675" cy="57200"/>
            </a:xfrm>
            <a:custGeom>
              <a:avLst/>
              <a:gdLst/>
              <a:ahLst/>
              <a:cxnLst/>
              <a:rect l="l" t="t" r="r" b="b"/>
              <a:pathLst>
                <a:path w="6947" h="2288" extrusionOk="0">
                  <a:moveTo>
                    <a:pt x="405" y="1"/>
                  </a:moveTo>
                  <a:lnTo>
                    <a:pt x="58" y="927"/>
                  </a:lnTo>
                  <a:cubicBezTo>
                    <a:pt x="0" y="1043"/>
                    <a:pt x="29" y="1043"/>
                    <a:pt x="29" y="2287"/>
                  </a:cubicBezTo>
                  <a:lnTo>
                    <a:pt x="6946" y="2287"/>
                  </a:lnTo>
                  <a:lnTo>
                    <a:pt x="6946" y="1101"/>
                  </a:lnTo>
                  <a:cubicBezTo>
                    <a:pt x="6946" y="985"/>
                    <a:pt x="6946" y="1014"/>
                    <a:pt x="6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11471125" y="3488425"/>
              <a:ext cx="173675" cy="37650"/>
            </a:xfrm>
            <a:custGeom>
              <a:avLst/>
              <a:gdLst/>
              <a:ahLst/>
              <a:cxnLst/>
              <a:rect l="l" t="t" r="r" b="b"/>
              <a:pathLst>
                <a:path w="6947" h="1506" extrusionOk="0">
                  <a:moveTo>
                    <a:pt x="0" y="0"/>
                  </a:moveTo>
                  <a:lnTo>
                    <a:pt x="0" y="1505"/>
                  </a:lnTo>
                  <a:lnTo>
                    <a:pt x="6946" y="1505"/>
                  </a:lnTo>
                  <a:lnTo>
                    <a:pt x="6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11471125" y="3551375"/>
              <a:ext cx="173675" cy="56550"/>
            </a:xfrm>
            <a:custGeom>
              <a:avLst/>
              <a:gdLst/>
              <a:ahLst/>
              <a:cxnLst/>
              <a:rect l="l" t="t" r="r" b="b"/>
              <a:pathLst>
                <a:path w="6947" h="2262" extrusionOk="0">
                  <a:moveTo>
                    <a:pt x="29" y="0"/>
                  </a:moveTo>
                  <a:cubicBezTo>
                    <a:pt x="29" y="1795"/>
                    <a:pt x="0" y="1853"/>
                    <a:pt x="87" y="1997"/>
                  </a:cubicBezTo>
                  <a:cubicBezTo>
                    <a:pt x="116" y="2084"/>
                    <a:pt x="232" y="2171"/>
                    <a:pt x="232" y="2171"/>
                  </a:cubicBezTo>
                  <a:cubicBezTo>
                    <a:pt x="328" y="2248"/>
                    <a:pt x="347" y="2261"/>
                    <a:pt x="2159" y="2261"/>
                  </a:cubicBezTo>
                  <a:cubicBezTo>
                    <a:pt x="3065" y="2261"/>
                    <a:pt x="4419" y="2258"/>
                    <a:pt x="6454" y="2258"/>
                  </a:cubicBezTo>
                  <a:cubicBezTo>
                    <a:pt x="6715" y="2258"/>
                    <a:pt x="6946" y="2026"/>
                    <a:pt x="6946" y="1737"/>
                  </a:cubicBezTo>
                  <a:lnTo>
                    <a:pt x="6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7" name="Google Shape;1837;p77"/>
          <p:cNvSpPr/>
          <p:nvPr/>
        </p:nvSpPr>
        <p:spPr>
          <a:xfrm>
            <a:off x="4028251" y="3473744"/>
            <a:ext cx="329203" cy="329205"/>
          </a:xfrm>
          <a:custGeom>
            <a:avLst/>
            <a:gdLst/>
            <a:ahLst/>
            <a:cxnLst/>
            <a:rect l="l" t="t" r="r" b="b"/>
            <a:pathLst>
              <a:path w="17193" h="17106" extrusionOk="0">
                <a:moveTo>
                  <a:pt x="6310" y="7815"/>
                </a:moveTo>
                <a:cubicBezTo>
                  <a:pt x="6860" y="7815"/>
                  <a:pt x="7323" y="8278"/>
                  <a:pt x="7323" y="8828"/>
                </a:cubicBezTo>
                <a:cubicBezTo>
                  <a:pt x="7323" y="9378"/>
                  <a:pt x="6860" y="9812"/>
                  <a:pt x="6310" y="9812"/>
                </a:cubicBezTo>
                <a:cubicBezTo>
                  <a:pt x="5760" y="9812"/>
                  <a:pt x="5297" y="9378"/>
                  <a:pt x="5297" y="8828"/>
                </a:cubicBezTo>
                <a:cubicBezTo>
                  <a:pt x="5297" y="8278"/>
                  <a:pt x="5760" y="7815"/>
                  <a:pt x="6310" y="7815"/>
                </a:cubicBezTo>
                <a:close/>
                <a:moveTo>
                  <a:pt x="11115" y="8625"/>
                </a:moveTo>
                <a:cubicBezTo>
                  <a:pt x="11665" y="8625"/>
                  <a:pt x="12128" y="9088"/>
                  <a:pt x="12128" y="9638"/>
                </a:cubicBezTo>
                <a:cubicBezTo>
                  <a:pt x="12128" y="10188"/>
                  <a:pt x="11665" y="10622"/>
                  <a:pt x="11115" y="10622"/>
                </a:cubicBezTo>
                <a:cubicBezTo>
                  <a:pt x="10565" y="10622"/>
                  <a:pt x="10102" y="10188"/>
                  <a:pt x="10102" y="9638"/>
                </a:cubicBezTo>
                <a:cubicBezTo>
                  <a:pt x="10102" y="9088"/>
                  <a:pt x="10565" y="8625"/>
                  <a:pt x="11115" y="8625"/>
                </a:cubicBezTo>
                <a:close/>
                <a:moveTo>
                  <a:pt x="522" y="0"/>
                </a:moveTo>
                <a:cubicBezTo>
                  <a:pt x="232" y="0"/>
                  <a:pt x="1" y="232"/>
                  <a:pt x="1" y="492"/>
                </a:cubicBezTo>
                <a:lnTo>
                  <a:pt x="1" y="16613"/>
                </a:lnTo>
                <a:cubicBezTo>
                  <a:pt x="1" y="16874"/>
                  <a:pt x="232" y="17105"/>
                  <a:pt x="522" y="17105"/>
                </a:cubicBezTo>
                <a:lnTo>
                  <a:pt x="2519" y="17105"/>
                </a:lnTo>
                <a:cubicBezTo>
                  <a:pt x="2808" y="17105"/>
                  <a:pt x="3040" y="16874"/>
                  <a:pt x="3040" y="16613"/>
                </a:cubicBezTo>
                <a:lnTo>
                  <a:pt x="3040" y="3994"/>
                </a:lnTo>
                <a:lnTo>
                  <a:pt x="5818" y="3994"/>
                </a:lnTo>
                <a:lnTo>
                  <a:pt x="5818" y="6860"/>
                </a:lnTo>
                <a:cubicBezTo>
                  <a:pt x="4950" y="7091"/>
                  <a:pt x="4313" y="7873"/>
                  <a:pt x="4313" y="8828"/>
                </a:cubicBezTo>
                <a:cubicBezTo>
                  <a:pt x="4313" y="9928"/>
                  <a:pt x="5210" y="10825"/>
                  <a:pt x="6310" y="10825"/>
                </a:cubicBezTo>
                <a:cubicBezTo>
                  <a:pt x="7439" y="10825"/>
                  <a:pt x="8336" y="9928"/>
                  <a:pt x="8336" y="8828"/>
                </a:cubicBezTo>
                <a:cubicBezTo>
                  <a:pt x="8336" y="7902"/>
                  <a:pt x="7699" y="7091"/>
                  <a:pt x="6831" y="6889"/>
                </a:cubicBezTo>
                <a:lnTo>
                  <a:pt x="6831" y="3994"/>
                </a:lnTo>
                <a:lnTo>
                  <a:pt x="10623" y="3994"/>
                </a:lnTo>
                <a:lnTo>
                  <a:pt x="10623" y="7670"/>
                </a:lnTo>
                <a:cubicBezTo>
                  <a:pt x="9754" y="7902"/>
                  <a:pt x="9118" y="8683"/>
                  <a:pt x="9118" y="9638"/>
                </a:cubicBezTo>
                <a:cubicBezTo>
                  <a:pt x="9118" y="10738"/>
                  <a:pt x="10015" y="11635"/>
                  <a:pt x="11115" y="11635"/>
                </a:cubicBezTo>
                <a:cubicBezTo>
                  <a:pt x="12214" y="11635"/>
                  <a:pt x="13141" y="10738"/>
                  <a:pt x="13141" y="9638"/>
                </a:cubicBezTo>
                <a:cubicBezTo>
                  <a:pt x="13141" y="8683"/>
                  <a:pt x="12504" y="7902"/>
                  <a:pt x="11636" y="7670"/>
                </a:cubicBezTo>
                <a:lnTo>
                  <a:pt x="11636" y="3994"/>
                </a:lnTo>
                <a:lnTo>
                  <a:pt x="14154" y="3994"/>
                </a:lnTo>
                <a:lnTo>
                  <a:pt x="14154" y="16613"/>
                </a:lnTo>
                <a:cubicBezTo>
                  <a:pt x="14154" y="16903"/>
                  <a:pt x="14385" y="17105"/>
                  <a:pt x="14675" y="17105"/>
                </a:cubicBezTo>
                <a:lnTo>
                  <a:pt x="16672" y="17105"/>
                </a:lnTo>
                <a:cubicBezTo>
                  <a:pt x="16961" y="17105"/>
                  <a:pt x="17193" y="16903"/>
                  <a:pt x="17193" y="16613"/>
                </a:cubicBezTo>
                <a:lnTo>
                  <a:pt x="17193" y="492"/>
                </a:lnTo>
                <a:cubicBezTo>
                  <a:pt x="17193" y="232"/>
                  <a:pt x="16961" y="0"/>
                  <a:pt x="16672" y="0"/>
                </a:cubicBezTo>
                <a:lnTo>
                  <a:pt x="14646" y="0"/>
                </a:lnTo>
                <a:cubicBezTo>
                  <a:pt x="14096" y="29"/>
                  <a:pt x="14154" y="579"/>
                  <a:pt x="14154" y="984"/>
                </a:cubicBezTo>
                <a:lnTo>
                  <a:pt x="3040" y="984"/>
                </a:lnTo>
                <a:cubicBezTo>
                  <a:pt x="3040" y="579"/>
                  <a:pt x="3098" y="29"/>
                  <a:pt x="2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77"/>
          <p:cNvGrpSpPr/>
          <p:nvPr/>
        </p:nvGrpSpPr>
        <p:grpSpPr>
          <a:xfrm>
            <a:off x="4786547" y="3477191"/>
            <a:ext cx="329162" cy="322310"/>
            <a:chOff x="12445025" y="3274900"/>
            <a:chExt cx="442125" cy="429175"/>
          </a:xfrm>
        </p:grpSpPr>
        <p:sp>
          <p:nvSpPr>
            <p:cNvPr id="1839" name="Google Shape;1839;p77"/>
            <p:cNvSpPr/>
            <p:nvPr/>
          </p:nvSpPr>
          <p:spPr>
            <a:xfrm>
              <a:off x="12711300" y="3602750"/>
              <a:ext cx="102050" cy="101325"/>
            </a:xfrm>
            <a:custGeom>
              <a:avLst/>
              <a:gdLst/>
              <a:ahLst/>
              <a:cxnLst/>
              <a:rect l="l" t="t" r="r" b="b"/>
              <a:pathLst>
                <a:path w="4082" h="4053" extrusionOk="0">
                  <a:moveTo>
                    <a:pt x="2027" y="0"/>
                  </a:moveTo>
                  <a:cubicBezTo>
                    <a:pt x="927" y="0"/>
                    <a:pt x="1" y="898"/>
                    <a:pt x="1" y="2026"/>
                  </a:cubicBezTo>
                  <a:cubicBezTo>
                    <a:pt x="1" y="3155"/>
                    <a:pt x="927" y="4052"/>
                    <a:pt x="2027" y="4052"/>
                  </a:cubicBezTo>
                  <a:cubicBezTo>
                    <a:pt x="3155" y="4052"/>
                    <a:pt x="4082" y="3155"/>
                    <a:pt x="4082" y="2026"/>
                  </a:cubicBezTo>
                  <a:cubicBezTo>
                    <a:pt x="4082" y="898"/>
                    <a:pt x="3155" y="0"/>
                    <a:pt x="2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12445025" y="3636750"/>
              <a:ext cx="59375" cy="58100"/>
            </a:xfrm>
            <a:custGeom>
              <a:avLst/>
              <a:gdLst/>
              <a:ahLst/>
              <a:cxnLst/>
              <a:rect l="l" t="t" r="r" b="b"/>
              <a:pathLst>
                <a:path w="2375" h="2324" extrusionOk="0">
                  <a:moveTo>
                    <a:pt x="580" y="1"/>
                  </a:moveTo>
                  <a:lnTo>
                    <a:pt x="203" y="377"/>
                  </a:lnTo>
                  <a:cubicBezTo>
                    <a:pt x="1" y="579"/>
                    <a:pt x="1" y="898"/>
                    <a:pt x="203" y="1100"/>
                  </a:cubicBezTo>
                  <a:lnTo>
                    <a:pt x="1274" y="2171"/>
                  </a:lnTo>
                  <a:cubicBezTo>
                    <a:pt x="1376" y="2273"/>
                    <a:pt x="1506" y="2323"/>
                    <a:pt x="1636" y="2323"/>
                  </a:cubicBezTo>
                  <a:cubicBezTo>
                    <a:pt x="1766" y="2323"/>
                    <a:pt x="1897" y="2273"/>
                    <a:pt x="1998" y="2171"/>
                  </a:cubicBezTo>
                  <a:lnTo>
                    <a:pt x="2374" y="1795"/>
                  </a:ln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12476875" y="3578150"/>
              <a:ext cx="86125" cy="85400"/>
            </a:xfrm>
            <a:custGeom>
              <a:avLst/>
              <a:gdLst/>
              <a:ahLst/>
              <a:cxnLst/>
              <a:rect l="l" t="t" r="r" b="b"/>
              <a:pathLst>
                <a:path w="3445" h="3416" extrusionOk="0">
                  <a:moveTo>
                    <a:pt x="1650" y="0"/>
                  </a:moveTo>
                  <a:lnTo>
                    <a:pt x="0" y="1621"/>
                  </a:lnTo>
                  <a:lnTo>
                    <a:pt x="1795" y="3415"/>
                  </a:lnTo>
                  <a:lnTo>
                    <a:pt x="3444" y="1795"/>
                  </a:lnTo>
                  <a:lnTo>
                    <a:pt x="1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12536200" y="3536175"/>
              <a:ext cx="68775" cy="68775"/>
            </a:xfrm>
            <a:custGeom>
              <a:avLst/>
              <a:gdLst/>
              <a:ahLst/>
              <a:cxnLst/>
              <a:rect l="l" t="t" r="r" b="b"/>
              <a:pathLst>
                <a:path w="2751" h="2751" extrusionOk="0">
                  <a:moveTo>
                    <a:pt x="724" y="1"/>
                  </a:moveTo>
                  <a:cubicBezTo>
                    <a:pt x="232" y="753"/>
                    <a:pt x="406" y="551"/>
                    <a:pt x="1" y="956"/>
                  </a:cubicBezTo>
                  <a:lnTo>
                    <a:pt x="1795" y="2750"/>
                  </a:lnTo>
                  <a:cubicBezTo>
                    <a:pt x="2200" y="2345"/>
                    <a:pt x="1998" y="2519"/>
                    <a:pt x="2750" y="2027"/>
                  </a:cubicBezTo>
                  <a:cubicBezTo>
                    <a:pt x="1911" y="1535"/>
                    <a:pt x="1216" y="840"/>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12537650" y="3274900"/>
              <a:ext cx="349500" cy="308050"/>
            </a:xfrm>
            <a:custGeom>
              <a:avLst/>
              <a:gdLst/>
              <a:ahLst/>
              <a:cxnLst/>
              <a:rect l="l" t="t" r="r" b="b"/>
              <a:pathLst>
                <a:path w="13980" h="12322" extrusionOk="0">
                  <a:moveTo>
                    <a:pt x="7757" y="1016"/>
                  </a:moveTo>
                  <a:lnTo>
                    <a:pt x="6976" y="1827"/>
                  </a:lnTo>
                  <a:lnTo>
                    <a:pt x="6426" y="1248"/>
                  </a:lnTo>
                  <a:cubicBezTo>
                    <a:pt x="6860" y="1132"/>
                    <a:pt x="7323" y="1045"/>
                    <a:pt x="7757" y="1016"/>
                  </a:cubicBezTo>
                  <a:close/>
                  <a:moveTo>
                    <a:pt x="5384" y="1682"/>
                  </a:moveTo>
                  <a:lnTo>
                    <a:pt x="6252" y="2550"/>
                  </a:lnTo>
                  <a:lnTo>
                    <a:pt x="5152" y="3621"/>
                  </a:lnTo>
                  <a:lnTo>
                    <a:pt x="4081" y="2550"/>
                  </a:lnTo>
                  <a:cubicBezTo>
                    <a:pt x="4487" y="2203"/>
                    <a:pt x="4950" y="1914"/>
                    <a:pt x="5384" y="1682"/>
                  </a:cubicBezTo>
                  <a:close/>
                  <a:moveTo>
                    <a:pt x="9088" y="1161"/>
                  </a:moveTo>
                  <a:cubicBezTo>
                    <a:pt x="9638" y="1277"/>
                    <a:pt x="10130" y="1508"/>
                    <a:pt x="10565" y="1856"/>
                  </a:cubicBezTo>
                  <a:lnTo>
                    <a:pt x="8770" y="3621"/>
                  </a:lnTo>
                  <a:lnTo>
                    <a:pt x="7699" y="2550"/>
                  </a:lnTo>
                  <a:lnTo>
                    <a:pt x="9088" y="1161"/>
                  </a:lnTo>
                  <a:close/>
                  <a:moveTo>
                    <a:pt x="3358" y="3274"/>
                  </a:moveTo>
                  <a:lnTo>
                    <a:pt x="4458" y="4345"/>
                  </a:lnTo>
                  <a:lnTo>
                    <a:pt x="3358" y="5445"/>
                  </a:lnTo>
                  <a:lnTo>
                    <a:pt x="2490" y="4576"/>
                  </a:lnTo>
                  <a:cubicBezTo>
                    <a:pt x="2721" y="4113"/>
                    <a:pt x="3011" y="3679"/>
                    <a:pt x="3358" y="3274"/>
                  </a:cubicBezTo>
                  <a:close/>
                  <a:moveTo>
                    <a:pt x="6976" y="3274"/>
                  </a:moveTo>
                  <a:lnTo>
                    <a:pt x="8075" y="4345"/>
                  </a:lnTo>
                  <a:lnTo>
                    <a:pt x="6976" y="5445"/>
                  </a:lnTo>
                  <a:lnTo>
                    <a:pt x="5876" y="4345"/>
                  </a:lnTo>
                  <a:lnTo>
                    <a:pt x="6976" y="3274"/>
                  </a:lnTo>
                  <a:close/>
                  <a:moveTo>
                    <a:pt x="11288" y="2579"/>
                  </a:moveTo>
                  <a:cubicBezTo>
                    <a:pt x="11606" y="3013"/>
                    <a:pt x="11838" y="3505"/>
                    <a:pt x="11983" y="4055"/>
                  </a:cubicBezTo>
                  <a:lnTo>
                    <a:pt x="10593" y="5445"/>
                  </a:lnTo>
                  <a:lnTo>
                    <a:pt x="9494" y="4345"/>
                  </a:lnTo>
                  <a:lnTo>
                    <a:pt x="11288" y="2579"/>
                  </a:lnTo>
                  <a:close/>
                  <a:moveTo>
                    <a:pt x="12098" y="5358"/>
                  </a:moveTo>
                  <a:cubicBezTo>
                    <a:pt x="12098" y="5792"/>
                    <a:pt x="12012" y="6255"/>
                    <a:pt x="11867" y="6718"/>
                  </a:cubicBezTo>
                  <a:lnTo>
                    <a:pt x="11317" y="6168"/>
                  </a:lnTo>
                  <a:lnTo>
                    <a:pt x="12098" y="5358"/>
                  </a:lnTo>
                  <a:close/>
                  <a:moveTo>
                    <a:pt x="2084" y="5589"/>
                  </a:moveTo>
                  <a:lnTo>
                    <a:pt x="2634" y="6168"/>
                  </a:lnTo>
                  <a:lnTo>
                    <a:pt x="1853" y="6950"/>
                  </a:lnTo>
                  <a:cubicBezTo>
                    <a:pt x="1853" y="6515"/>
                    <a:pt x="1940" y="6052"/>
                    <a:pt x="2084" y="5589"/>
                  </a:cubicBezTo>
                  <a:close/>
                  <a:moveTo>
                    <a:pt x="5152" y="5068"/>
                  </a:moveTo>
                  <a:lnTo>
                    <a:pt x="6252" y="6168"/>
                  </a:lnTo>
                  <a:lnTo>
                    <a:pt x="5152" y="7239"/>
                  </a:lnTo>
                  <a:lnTo>
                    <a:pt x="4081" y="6168"/>
                  </a:lnTo>
                  <a:lnTo>
                    <a:pt x="5152" y="5068"/>
                  </a:lnTo>
                  <a:close/>
                  <a:moveTo>
                    <a:pt x="8770" y="5068"/>
                  </a:moveTo>
                  <a:lnTo>
                    <a:pt x="9870" y="6168"/>
                  </a:lnTo>
                  <a:lnTo>
                    <a:pt x="8770" y="7239"/>
                  </a:lnTo>
                  <a:lnTo>
                    <a:pt x="7699" y="6168"/>
                  </a:lnTo>
                  <a:lnTo>
                    <a:pt x="8770" y="5068"/>
                  </a:lnTo>
                  <a:close/>
                  <a:moveTo>
                    <a:pt x="10593" y="6892"/>
                  </a:moveTo>
                  <a:lnTo>
                    <a:pt x="11462" y="7731"/>
                  </a:lnTo>
                  <a:cubicBezTo>
                    <a:pt x="11230" y="8194"/>
                    <a:pt x="10912" y="8628"/>
                    <a:pt x="10565" y="9033"/>
                  </a:cubicBezTo>
                  <a:lnTo>
                    <a:pt x="9494" y="7963"/>
                  </a:lnTo>
                  <a:lnTo>
                    <a:pt x="10593" y="6892"/>
                  </a:lnTo>
                  <a:close/>
                  <a:moveTo>
                    <a:pt x="6976" y="6892"/>
                  </a:moveTo>
                  <a:lnTo>
                    <a:pt x="8075" y="7963"/>
                  </a:lnTo>
                  <a:lnTo>
                    <a:pt x="6976" y="9062"/>
                  </a:lnTo>
                  <a:lnTo>
                    <a:pt x="5876" y="7963"/>
                  </a:lnTo>
                  <a:lnTo>
                    <a:pt x="6976" y="6892"/>
                  </a:lnTo>
                  <a:close/>
                  <a:moveTo>
                    <a:pt x="3358" y="6892"/>
                  </a:moveTo>
                  <a:lnTo>
                    <a:pt x="4458" y="7963"/>
                  </a:lnTo>
                  <a:lnTo>
                    <a:pt x="2663" y="9757"/>
                  </a:lnTo>
                  <a:cubicBezTo>
                    <a:pt x="2316" y="9323"/>
                    <a:pt x="2084" y="8802"/>
                    <a:pt x="1969" y="8281"/>
                  </a:cubicBezTo>
                  <a:lnTo>
                    <a:pt x="3358" y="6892"/>
                  </a:lnTo>
                  <a:close/>
                  <a:moveTo>
                    <a:pt x="8770" y="8686"/>
                  </a:moveTo>
                  <a:lnTo>
                    <a:pt x="9870" y="9757"/>
                  </a:lnTo>
                  <a:cubicBezTo>
                    <a:pt x="9465" y="10104"/>
                    <a:pt x="9002" y="10394"/>
                    <a:pt x="8567" y="10625"/>
                  </a:cubicBezTo>
                  <a:lnTo>
                    <a:pt x="7699" y="9786"/>
                  </a:lnTo>
                  <a:lnTo>
                    <a:pt x="8770" y="8686"/>
                  </a:lnTo>
                  <a:close/>
                  <a:moveTo>
                    <a:pt x="5181" y="8686"/>
                  </a:moveTo>
                  <a:lnTo>
                    <a:pt x="6252" y="9786"/>
                  </a:lnTo>
                  <a:lnTo>
                    <a:pt x="4863" y="11175"/>
                  </a:lnTo>
                  <a:cubicBezTo>
                    <a:pt x="4313" y="11030"/>
                    <a:pt x="3821" y="10799"/>
                    <a:pt x="3387" y="10481"/>
                  </a:cubicBezTo>
                  <a:lnTo>
                    <a:pt x="5181" y="8686"/>
                  </a:lnTo>
                  <a:close/>
                  <a:moveTo>
                    <a:pt x="6976" y="10509"/>
                  </a:moveTo>
                  <a:lnTo>
                    <a:pt x="7526" y="11059"/>
                  </a:lnTo>
                  <a:cubicBezTo>
                    <a:pt x="7062" y="11204"/>
                    <a:pt x="6599" y="11291"/>
                    <a:pt x="6165" y="11291"/>
                  </a:cubicBezTo>
                  <a:lnTo>
                    <a:pt x="6976" y="10509"/>
                  </a:lnTo>
                  <a:close/>
                  <a:moveTo>
                    <a:pt x="8016" y="0"/>
                  </a:moveTo>
                  <a:cubicBezTo>
                    <a:pt x="6237" y="0"/>
                    <a:pt x="4380" y="805"/>
                    <a:pt x="3011" y="2174"/>
                  </a:cubicBezTo>
                  <a:cubicBezTo>
                    <a:pt x="493" y="4692"/>
                    <a:pt x="0" y="8570"/>
                    <a:pt x="2287" y="10857"/>
                  </a:cubicBezTo>
                  <a:cubicBezTo>
                    <a:pt x="3295" y="11865"/>
                    <a:pt x="4587" y="12322"/>
                    <a:pt x="5925" y="12322"/>
                  </a:cubicBezTo>
                  <a:cubicBezTo>
                    <a:pt x="7699" y="12322"/>
                    <a:pt x="9555" y="11519"/>
                    <a:pt x="10941" y="10133"/>
                  </a:cubicBezTo>
                  <a:cubicBezTo>
                    <a:pt x="13430" y="7673"/>
                    <a:pt x="13980" y="3766"/>
                    <a:pt x="11664" y="1479"/>
                  </a:cubicBezTo>
                  <a:cubicBezTo>
                    <a:pt x="10656" y="459"/>
                    <a:pt x="9359" y="0"/>
                    <a:pt x="8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7"/>
          <p:cNvGrpSpPr/>
          <p:nvPr/>
        </p:nvGrpSpPr>
        <p:grpSpPr>
          <a:xfrm>
            <a:off x="5544785" y="3477264"/>
            <a:ext cx="329186" cy="322164"/>
            <a:chOff x="12983375" y="3233200"/>
            <a:chExt cx="433425" cy="422400"/>
          </a:xfrm>
        </p:grpSpPr>
        <p:sp>
          <p:nvSpPr>
            <p:cNvPr id="1845" name="Google Shape;1845;p77"/>
            <p:cNvSpPr/>
            <p:nvPr/>
          </p:nvSpPr>
          <p:spPr>
            <a:xfrm>
              <a:off x="13290875" y="3541250"/>
              <a:ext cx="28975" cy="28225"/>
            </a:xfrm>
            <a:custGeom>
              <a:avLst/>
              <a:gdLst/>
              <a:ahLst/>
              <a:cxnLst/>
              <a:rect l="l" t="t" r="r" b="b"/>
              <a:pathLst>
                <a:path w="1159" h="1129" extrusionOk="0">
                  <a:moveTo>
                    <a:pt x="580" y="0"/>
                  </a:moveTo>
                  <a:cubicBezTo>
                    <a:pt x="261" y="0"/>
                    <a:pt x="1" y="232"/>
                    <a:pt x="1" y="579"/>
                  </a:cubicBezTo>
                  <a:cubicBezTo>
                    <a:pt x="1" y="868"/>
                    <a:pt x="261" y="1129"/>
                    <a:pt x="580" y="1129"/>
                  </a:cubicBezTo>
                  <a:cubicBezTo>
                    <a:pt x="898" y="1129"/>
                    <a:pt x="1158" y="868"/>
                    <a:pt x="1158" y="579"/>
                  </a:cubicBezTo>
                  <a:cubicBezTo>
                    <a:pt x="1158" y="261"/>
                    <a:pt x="898"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13130250" y="3252975"/>
              <a:ext cx="132425" cy="283950"/>
            </a:xfrm>
            <a:custGeom>
              <a:avLst/>
              <a:gdLst/>
              <a:ahLst/>
              <a:cxnLst/>
              <a:rect l="l" t="t" r="r" b="b"/>
              <a:pathLst>
                <a:path w="5297" h="11358" extrusionOk="0">
                  <a:moveTo>
                    <a:pt x="1200" y="1"/>
                  </a:moveTo>
                  <a:cubicBezTo>
                    <a:pt x="971" y="1"/>
                    <a:pt x="745" y="162"/>
                    <a:pt x="695" y="388"/>
                  </a:cubicBezTo>
                  <a:lnTo>
                    <a:pt x="58" y="3340"/>
                  </a:lnTo>
                  <a:cubicBezTo>
                    <a:pt x="0" y="3514"/>
                    <a:pt x="87" y="3746"/>
                    <a:pt x="261" y="3861"/>
                  </a:cubicBezTo>
                  <a:lnTo>
                    <a:pt x="2490" y="5395"/>
                  </a:lnTo>
                  <a:lnTo>
                    <a:pt x="4081" y="9361"/>
                  </a:lnTo>
                  <a:cubicBezTo>
                    <a:pt x="3705" y="9737"/>
                    <a:pt x="3445" y="10171"/>
                    <a:pt x="3242" y="10663"/>
                  </a:cubicBezTo>
                  <a:lnTo>
                    <a:pt x="5297" y="11358"/>
                  </a:lnTo>
                  <a:cubicBezTo>
                    <a:pt x="4921" y="8637"/>
                    <a:pt x="4979" y="9013"/>
                    <a:pt x="4921" y="8666"/>
                  </a:cubicBezTo>
                  <a:lnTo>
                    <a:pt x="4892" y="8695"/>
                  </a:lnTo>
                  <a:lnTo>
                    <a:pt x="3358" y="4874"/>
                  </a:lnTo>
                  <a:cubicBezTo>
                    <a:pt x="3300" y="4672"/>
                    <a:pt x="3329" y="4730"/>
                    <a:pt x="1100" y="3225"/>
                  </a:cubicBezTo>
                  <a:lnTo>
                    <a:pt x="1679" y="620"/>
                  </a:lnTo>
                  <a:cubicBezTo>
                    <a:pt x="1737" y="330"/>
                    <a:pt x="1563" y="70"/>
                    <a:pt x="1303" y="12"/>
                  </a:cubicBezTo>
                  <a:cubicBezTo>
                    <a:pt x="1269" y="5"/>
                    <a:pt x="1235" y="1"/>
                    <a:pt x="1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13191025" y="3233200"/>
              <a:ext cx="86125" cy="236425"/>
            </a:xfrm>
            <a:custGeom>
              <a:avLst/>
              <a:gdLst/>
              <a:ahLst/>
              <a:cxnLst/>
              <a:rect l="l" t="t" r="r" b="b"/>
              <a:pathLst>
                <a:path w="3445" h="9457" extrusionOk="0">
                  <a:moveTo>
                    <a:pt x="1877" y="0"/>
                  </a:moveTo>
                  <a:cubicBezTo>
                    <a:pt x="1684" y="0"/>
                    <a:pt x="1501" y="98"/>
                    <a:pt x="1419" y="282"/>
                  </a:cubicBezTo>
                  <a:lnTo>
                    <a:pt x="87" y="2974"/>
                  </a:lnTo>
                  <a:cubicBezTo>
                    <a:pt x="1" y="3147"/>
                    <a:pt x="30" y="3379"/>
                    <a:pt x="145" y="3524"/>
                  </a:cubicBezTo>
                  <a:lnTo>
                    <a:pt x="1940" y="5579"/>
                  </a:lnTo>
                  <a:lnTo>
                    <a:pt x="2490" y="9457"/>
                  </a:lnTo>
                  <a:cubicBezTo>
                    <a:pt x="2779" y="9283"/>
                    <a:pt x="3097" y="9139"/>
                    <a:pt x="3445" y="9052"/>
                  </a:cubicBezTo>
                  <a:cubicBezTo>
                    <a:pt x="2866" y="4971"/>
                    <a:pt x="2924" y="5173"/>
                    <a:pt x="2779" y="5029"/>
                  </a:cubicBezTo>
                  <a:lnTo>
                    <a:pt x="1129" y="3118"/>
                  </a:lnTo>
                  <a:lnTo>
                    <a:pt x="2316" y="745"/>
                  </a:lnTo>
                  <a:cubicBezTo>
                    <a:pt x="2461" y="485"/>
                    <a:pt x="2345" y="166"/>
                    <a:pt x="2113" y="51"/>
                  </a:cubicBezTo>
                  <a:cubicBezTo>
                    <a:pt x="2037" y="17"/>
                    <a:pt x="1957" y="0"/>
                    <a:pt x="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13002900" y="3421850"/>
              <a:ext cx="208425" cy="122300"/>
            </a:xfrm>
            <a:custGeom>
              <a:avLst/>
              <a:gdLst/>
              <a:ahLst/>
              <a:cxnLst/>
              <a:rect l="l" t="t" r="r" b="b"/>
              <a:pathLst>
                <a:path w="8337" h="4892" extrusionOk="0">
                  <a:moveTo>
                    <a:pt x="1592" y="1"/>
                  </a:moveTo>
                  <a:cubicBezTo>
                    <a:pt x="724" y="1"/>
                    <a:pt x="1" y="695"/>
                    <a:pt x="1" y="1564"/>
                  </a:cubicBezTo>
                  <a:cubicBezTo>
                    <a:pt x="1" y="2432"/>
                    <a:pt x="724" y="3155"/>
                    <a:pt x="1592" y="3155"/>
                  </a:cubicBezTo>
                  <a:lnTo>
                    <a:pt x="2866" y="3155"/>
                  </a:lnTo>
                  <a:lnTo>
                    <a:pt x="8104" y="4892"/>
                  </a:lnTo>
                  <a:cubicBezTo>
                    <a:pt x="8162" y="4574"/>
                    <a:pt x="8220" y="4255"/>
                    <a:pt x="8336" y="3908"/>
                  </a:cubicBezTo>
                  <a:lnTo>
                    <a:pt x="4400" y="2606"/>
                  </a:lnTo>
                  <a:cubicBezTo>
                    <a:pt x="5297" y="1593"/>
                    <a:pt x="4573" y="1"/>
                    <a:pt x="3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12983375" y="3233325"/>
              <a:ext cx="433425" cy="422275"/>
            </a:xfrm>
            <a:custGeom>
              <a:avLst/>
              <a:gdLst/>
              <a:ahLst/>
              <a:cxnLst/>
              <a:rect l="l" t="t" r="r" b="b"/>
              <a:pathLst>
                <a:path w="17337" h="16891" extrusionOk="0">
                  <a:moveTo>
                    <a:pt x="15301" y="1"/>
                  </a:moveTo>
                  <a:cubicBezTo>
                    <a:pt x="15101" y="1"/>
                    <a:pt x="14912" y="114"/>
                    <a:pt x="14848" y="306"/>
                  </a:cubicBezTo>
                  <a:lnTo>
                    <a:pt x="13864" y="2477"/>
                  </a:lnTo>
                  <a:lnTo>
                    <a:pt x="11953" y="2969"/>
                  </a:lnTo>
                  <a:cubicBezTo>
                    <a:pt x="11664" y="3027"/>
                    <a:pt x="11519" y="3316"/>
                    <a:pt x="11577" y="3577"/>
                  </a:cubicBezTo>
                  <a:cubicBezTo>
                    <a:pt x="11627" y="3803"/>
                    <a:pt x="11853" y="3964"/>
                    <a:pt x="12082" y="3964"/>
                  </a:cubicBezTo>
                  <a:cubicBezTo>
                    <a:pt x="12117" y="3964"/>
                    <a:pt x="12151" y="3960"/>
                    <a:pt x="12185" y="3953"/>
                  </a:cubicBezTo>
                  <a:lnTo>
                    <a:pt x="13893" y="3519"/>
                  </a:lnTo>
                  <a:lnTo>
                    <a:pt x="14790" y="6239"/>
                  </a:lnTo>
                  <a:lnTo>
                    <a:pt x="14790" y="9365"/>
                  </a:lnTo>
                  <a:cubicBezTo>
                    <a:pt x="14177" y="9031"/>
                    <a:pt x="13506" y="8876"/>
                    <a:pt x="12843" y="8876"/>
                  </a:cubicBezTo>
                  <a:cubicBezTo>
                    <a:pt x="12472" y="8876"/>
                    <a:pt x="12104" y="8924"/>
                    <a:pt x="11751" y="9018"/>
                  </a:cubicBezTo>
                  <a:lnTo>
                    <a:pt x="12098" y="11507"/>
                  </a:lnTo>
                  <a:cubicBezTo>
                    <a:pt x="12351" y="11370"/>
                    <a:pt x="12615" y="11308"/>
                    <a:pt x="12871" y="11308"/>
                  </a:cubicBezTo>
                  <a:cubicBezTo>
                    <a:pt x="13700" y="11308"/>
                    <a:pt x="14442" y="11961"/>
                    <a:pt x="14442" y="12867"/>
                  </a:cubicBezTo>
                  <a:cubicBezTo>
                    <a:pt x="14442" y="13764"/>
                    <a:pt x="13748" y="14459"/>
                    <a:pt x="12880" y="14459"/>
                  </a:cubicBezTo>
                  <a:cubicBezTo>
                    <a:pt x="12127" y="14459"/>
                    <a:pt x="11519" y="13938"/>
                    <a:pt x="11346" y="13272"/>
                  </a:cubicBezTo>
                  <a:lnTo>
                    <a:pt x="8885" y="12433"/>
                  </a:lnTo>
                  <a:cubicBezTo>
                    <a:pt x="8857" y="12722"/>
                    <a:pt x="8857" y="12983"/>
                    <a:pt x="8885" y="13243"/>
                  </a:cubicBezTo>
                  <a:lnTo>
                    <a:pt x="4718" y="13591"/>
                  </a:lnTo>
                  <a:cubicBezTo>
                    <a:pt x="4978" y="12578"/>
                    <a:pt x="4226" y="11565"/>
                    <a:pt x="3184" y="11565"/>
                  </a:cubicBezTo>
                  <a:lnTo>
                    <a:pt x="1563" y="11565"/>
                  </a:lnTo>
                  <a:cubicBezTo>
                    <a:pt x="695" y="11565"/>
                    <a:pt x="0" y="12288"/>
                    <a:pt x="0" y="13157"/>
                  </a:cubicBezTo>
                  <a:cubicBezTo>
                    <a:pt x="0" y="14025"/>
                    <a:pt x="695" y="14777"/>
                    <a:pt x="1563" y="14777"/>
                  </a:cubicBezTo>
                  <a:cubicBezTo>
                    <a:pt x="1563" y="14777"/>
                    <a:pt x="9117" y="14227"/>
                    <a:pt x="9117" y="14227"/>
                  </a:cubicBezTo>
                  <a:cubicBezTo>
                    <a:pt x="9349" y="14864"/>
                    <a:pt x="9725" y="15443"/>
                    <a:pt x="10217" y="15877"/>
                  </a:cubicBezTo>
                  <a:lnTo>
                    <a:pt x="492" y="15877"/>
                  </a:lnTo>
                  <a:cubicBezTo>
                    <a:pt x="232" y="15877"/>
                    <a:pt x="0" y="16109"/>
                    <a:pt x="0" y="16369"/>
                  </a:cubicBezTo>
                  <a:cubicBezTo>
                    <a:pt x="0" y="16659"/>
                    <a:pt x="232" y="16890"/>
                    <a:pt x="492" y="16890"/>
                  </a:cubicBezTo>
                  <a:lnTo>
                    <a:pt x="16671" y="16890"/>
                  </a:lnTo>
                  <a:cubicBezTo>
                    <a:pt x="16932" y="16890"/>
                    <a:pt x="17163" y="16659"/>
                    <a:pt x="17163" y="16369"/>
                  </a:cubicBezTo>
                  <a:cubicBezTo>
                    <a:pt x="17163" y="16109"/>
                    <a:pt x="16932" y="15877"/>
                    <a:pt x="16671" y="15877"/>
                  </a:cubicBezTo>
                  <a:lnTo>
                    <a:pt x="15542" y="15877"/>
                  </a:lnTo>
                  <a:cubicBezTo>
                    <a:pt x="17221" y="14372"/>
                    <a:pt x="17337" y="11796"/>
                    <a:pt x="15803" y="10147"/>
                  </a:cubicBezTo>
                  <a:lnTo>
                    <a:pt x="15803" y="6152"/>
                  </a:lnTo>
                  <a:cubicBezTo>
                    <a:pt x="15803" y="6037"/>
                    <a:pt x="15861" y="6268"/>
                    <a:pt x="14761" y="2940"/>
                  </a:cubicBezTo>
                  <a:lnTo>
                    <a:pt x="15745" y="711"/>
                  </a:lnTo>
                  <a:cubicBezTo>
                    <a:pt x="15861" y="451"/>
                    <a:pt x="15745" y="161"/>
                    <a:pt x="15513" y="46"/>
                  </a:cubicBezTo>
                  <a:cubicBezTo>
                    <a:pt x="15445" y="15"/>
                    <a:pt x="15372" y="1"/>
                    <a:pt x="15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77"/>
          <p:cNvGrpSpPr/>
          <p:nvPr/>
        </p:nvGrpSpPr>
        <p:grpSpPr>
          <a:xfrm>
            <a:off x="6303057" y="3480472"/>
            <a:ext cx="329186" cy="315749"/>
            <a:chOff x="13579575" y="3249650"/>
            <a:chExt cx="446475" cy="429825"/>
          </a:xfrm>
        </p:grpSpPr>
        <p:sp>
          <p:nvSpPr>
            <p:cNvPr id="1851" name="Google Shape;1851;p77"/>
            <p:cNvSpPr/>
            <p:nvPr/>
          </p:nvSpPr>
          <p:spPr>
            <a:xfrm>
              <a:off x="13579575" y="3249650"/>
              <a:ext cx="446475" cy="429825"/>
            </a:xfrm>
            <a:custGeom>
              <a:avLst/>
              <a:gdLst/>
              <a:ahLst/>
              <a:cxnLst/>
              <a:rect l="l" t="t" r="r" b="b"/>
              <a:pathLst>
                <a:path w="17859" h="17193" extrusionOk="0">
                  <a:moveTo>
                    <a:pt x="13881" y="10952"/>
                  </a:moveTo>
                  <a:cubicBezTo>
                    <a:pt x="13904" y="10958"/>
                    <a:pt x="13915" y="10960"/>
                    <a:pt x="13917" y="10960"/>
                  </a:cubicBezTo>
                  <a:cubicBezTo>
                    <a:pt x="13919" y="10960"/>
                    <a:pt x="13906" y="10956"/>
                    <a:pt x="13881" y="10952"/>
                  </a:cubicBezTo>
                  <a:close/>
                  <a:moveTo>
                    <a:pt x="5095" y="10507"/>
                  </a:moveTo>
                  <a:cubicBezTo>
                    <a:pt x="6223" y="10507"/>
                    <a:pt x="7179" y="11404"/>
                    <a:pt x="7207" y="12532"/>
                  </a:cubicBezTo>
                  <a:lnTo>
                    <a:pt x="8684" y="13053"/>
                  </a:lnTo>
                  <a:lnTo>
                    <a:pt x="8857" y="12590"/>
                  </a:lnTo>
                  <a:cubicBezTo>
                    <a:pt x="8925" y="12364"/>
                    <a:pt x="9117" y="12244"/>
                    <a:pt x="9322" y="12244"/>
                  </a:cubicBezTo>
                  <a:cubicBezTo>
                    <a:pt x="9379" y="12244"/>
                    <a:pt x="9437" y="12253"/>
                    <a:pt x="9494" y="12272"/>
                  </a:cubicBezTo>
                  <a:cubicBezTo>
                    <a:pt x="9754" y="12359"/>
                    <a:pt x="9899" y="12648"/>
                    <a:pt x="9812" y="12909"/>
                  </a:cubicBezTo>
                  <a:cubicBezTo>
                    <a:pt x="9205" y="14645"/>
                    <a:pt x="9581" y="13574"/>
                    <a:pt x="9147" y="14819"/>
                  </a:cubicBezTo>
                  <a:cubicBezTo>
                    <a:pt x="9089" y="15022"/>
                    <a:pt x="8886" y="15166"/>
                    <a:pt x="8684" y="15166"/>
                  </a:cubicBezTo>
                  <a:cubicBezTo>
                    <a:pt x="8336" y="15166"/>
                    <a:pt x="8076" y="14819"/>
                    <a:pt x="8192" y="14501"/>
                  </a:cubicBezTo>
                  <a:lnTo>
                    <a:pt x="8365" y="14009"/>
                  </a:lnTo>
                  <a:lnTo>
                    <a:pt x="7005" y="13545"/>
                  </a:lnTo>
                  <a:cubicBezTo>
                    <a:pt x="6658" y="14269"/>
                    <a:pt x="5934" y="14761"/>
                    <a:pt x="5095" y="14761"/>
                  </a:cubicBezTo>
                  <a:cubicBezTo>
                    <a:pt x="3937" y="14761"/>
                    <a:pt x="2982" y="13806"/>
                    <a:pt x="2982" y="12619"/>
                  </a:cubicBezTo>
                  <a:cubicBezTo>
                    <a:pt x="2982" y="11462"/>
                    <a:pt x="3908" y="10507"/>
                    <a:pt x="5095" y="10507"/>
                  </a:cubicBezTo>
                  <a:close/>
                  <a:moveTo>
                    <a:pt x="15340" y="0"/>
                  </a:moveTo>
                  <a:cubicBezTo>
                    <a:pt x="15051" y="0"/>
                    <a:pt x="14819" y="232"/>
                    <a:pt x="14819" y="492"/>
                  </a:cubicBezTo>
                  <a:lnTo>
                    <a:pt x="14819" y="2692"/>
                  </a:lnTo>
                  <a:lnTo>
                    <a:pt x="10478" y="2692"/>
                  </a:lnTo>
                  <a:cubicBezTo>
                    <a:pt x="10218" y="2692"/>
                    <a:pt x="9986" y="2924"/>
                    <a:pt x="9986" y="3213"/>
                  </a:cubicBezTo>
                  <a:cubicBezTo>
                    <a:pt x="9986" y="3473"/>
                    <a:pt x="10218" y="3705"/>
                    <a:pt x="10478" y="3705"/>
                  </a:cubicBezTo>
                  <a:lnTo>
                    <a:pt x="12562" y="3705"/>
                  </a:lnTo>
                  <a:lnTo>
                    <a:pt x="11144" y="10072"/>
                  </a:lnTo>
                  <a:lnTo>
                    <a:pt x="4950" y="8133"/>
                  </a:lnTo>
                  <a:lnTo>
                    <a:pt x="4226" y="6397"/>
                  </a:lnTo>
                  <a:lnTo>
                    <a:pt x="4603" y="6397"/>
                  </a:lnTo>
                  <a:cubicBezTo>
                    <a:pt x="5442" y="6397"/>
                    <a:pt x="6137" y="5702"/>
                    <a:pt x="6137" y="4863"/>
                  </a:cubicBezTo>
                  <a:cubicBezTo>
                    <a:pt x="6137" y="4139"/>
                    <a:pt x="5616" y="3502"/>
                    <a:pt x="4892" y="3358"/>
                  </a:cubicBezTo>
                  <a:lnTo>
                    <a:pt x="2635" y="2924"/>
                  </a:lnTo>
                  <a:cubicBezTo>
                    <a:pt x="2542" y="2906"/>
                    <a:pt x="2449" y="2898"/>
                    <a:pt x="2358" y="2898"/>
                  </a:cubicBezTo>
                  <a:cubicBezTo>
                    <a:pt x="1537" y="2898"/>
                    <a:pt x="811" y="3572"/>
                    <a:pt x="811" y="4458"/>
                  </a:cubicBezTo>
                  <a:lnTo>
                    <a:pt x="811" y="4863"/>
                  </a:lnTo>
                  <a:cubicBezTo>
                    <a:pt x="811" y="5702"/>
                    <a:pt x="1506" y="6397"/>
                    <a:pt x="2374" y="6397"/>
                  </a:cubicBezTo>
                  <a:lnTo>
                    <a:pt x="3156" y="6397"/>
                  </a:lnTo>
                  <a:lnTo>
                    <a:pt x="3763" y="7931"/>
                  </a:lnTo>
                  <a:cubicBezTo>
                    <a:pt x="2229" y="7931"/>
                    <a:pt x="811" y="9204"/>
                    <a:pt x="811" y="10912"/>
                  </a:cubicBezTo>
                  <a:lnTo>
                    <a:pt x="811" y="14182"/>
                  </a:lnTo>
                  <a:cubicBezTo>
                    <a:pt x="811" y="14964"/>
                    <a:pt x="1101" y="15629"/>
                    <a:pt x="1564" y="16179"/>
                  </a:cubicBezTo>
                  <a:lnTo>
                    <a:pt x="522" y="16179"/>
                  </a:lnTo>
                  <a:cubicBezTo>
                    <a:pt x="232" y="16179"/>
                    <a:pt x="1" y="16411"/>
                    <a:pt x="1" y="16671"/>
                  </a:cubicBezTo>
                  <a:cubicBezTo>
                    <a:pt x="1" y="16961"/>
                    <a:pt x="232" y="17192"/>
                    <a:pt x="522" y="17192"/>
                  </a:cubicBezTo>
                  <a:lnTo>
                    <a:pt x="16701" y="17192"/>
                  </a:lnTo>
                  <a:cubicBezTo>
                    <a:pt x="16961" y="17192"/>
                    <a:pt x="17193" y="16961"/>
                    <a:pt x="17193" y="16671"/>
                  </a:cubicBezTo>
                  <a:cubicBezTo>
                    <a:pt x="17193" y="16411"/>
                    <a:pt x="16961" y="16179"/>
                    <a:pt x="16672" y="16179"/>
                  </a:cubicBezTo>
                  <a:lnTo>
                    <a:pt x="16440" y="16179"/>
                  </a:lnTo>
                  <a:cubicBezTo>
                    <a:pt x="17858" y="14558"/>
                    <a:pt x="17164" y="11983"/>
                    <a:pt x="15109" y="11346"/>
                  </a:cubicBezTo>
                  <a:lnTo>
                    <a:pt x="14443" y="11143"/>
                  </a:lnTo>
                  <a:lnTo>
                    <a:pt x="14443" y="11143"/>
                  </a:lnTo>
                  <a:cubicBezTo>
                    <a:pt x="14964" y="11404"/>
                    <a:pt x="15311" y="11925"/>
                    <a:pt x="15311" y="12532"/>
                  </a:cubicBezTo>
                  <a:cubicBezTo>
                    <a:pt x="15311" y="13401"/>
                    <a:pt x="14588" y="14124"/>
                    <a:pt x="13720" y="14124"/>
                  </a:cubicBezTo>
                  <a:cubicBezTo>
                    <a:pt x="12851" y="14124"/>
                    <a:pt x="12128" y="13401"/>
                    <a:pt x="12128" y="12532"/>
                  </a:cubicBezTo>
                  <a:cubicBezTo>
                    <a:pt x="12128" y="11664"/>
                    <a:pt x="12851" y="10941"/>
                    <a:pt x="13720" y="10941"/>
                  </a:cubicBezTo>
                  <a:cubicBezTo>
                    <a:pt x="13787" y="10941"/>
                    <a:pt x="13845" y="10947"/>
                    <a:pt x="13881" y="10952"/>
                  </a:cubicBezTo>
                  <a:lnTo>
                    <a:pt x="13881" y="10952"/>
                  </a:lnTo>
                  <a:cubicBezTo>
                    <a:pt x="13850" y="10946"/>
                    <a:pt x="13798" y="10933"/>
                    <a:pt x="13720" y="10912"/>
                  </a:cubicBezTo>
                  <a:cubicBezTo>
                    <a:pt x="13372" y="10796"/>
                    <a:pt x="13662" y="10883"/>
                    <a:pt x="12099" y="10391"/>
                  </a:cubicBezTo>
                  <a:lnTo>
                    <a:pt x="13575" y="3705"/>
                  </a:lnTo>
                  <a:lnTo>
                    <a:pt x="15340" y="3705"/>
                  </a:lnTo>
                  <a:cubicBezTo>
                    <a:pt x="15572" y="3705"/>
                    <a:pt x="15775" y="3531"/>
                    <a:pt x="15832" y="3300"/>
                  </a:cubicBezTo>
                  <a:cubicBezTo>
                    <a:pt x="15832" y="3242"/>
                    <a:pt x="15832" y="3416"/>
                    <a:pt x="15832" y="492"/>
                  </a:cubicBezTo>
                  <a:cubicBezTo>
                    <a:pt x="15832" y="232"/>
                    <a:pt x="15630" y="0"/>
                    <a:pt x="15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13677600" y="3537600"/>
              <a:ext cx="65350" cy="55775"/>
            </a:xfrm>
            <a:custGeom>
              <a:avLst/>
              <a:gdLst/>
              <a:ahLst/>
              <a:cxnLst/>
              <a:rect l="l" t="t" r="r" b="b"/>
              <a:pathLst>
                <a:path w="2614" h="2231" extrusionOk="0">
                  <a:moveTo>
                    <a:pt x="1163" y="0"/>
                  </a:moveTo>
                  <a:cubicBezTo>
                    <a:pt x="527" y="0"/>
                    <a:pt x="0" y="561"/>
                    <a:pt x="74" y="1246"/>
                  </a:cubicBezTo>
                  <a:cubicBezTo>
                    <a:pt x="132" y="1825"/>
                    <a:pt x="624" y="2230"/>
                    <a:pt x="1145" y="2230"/>
                  </a:cubicBezTo>
                  <a:cubicBezTo>
                    <a:pt x="1157" y="2230"/>
                    <a:pt x="1169" y="2231"/>
                    <a:pt x="1182" y="2231"/>
                  </a:cubicBezTo>
                  <a:cubicBezTo>
                    <a:pt x="2113" y="2231"/>
                    <a:pt x="2613" y="1150"/>
                    <a:pt x="2042" y="436"/>
                  </a:cubicBezTo>
                  <a:cubicBezTo>
                    <a:pt x="1926" y="262"/>
                    <a:pt x="1724" y="146"/>
                    <a:pt x="1521" y="59"/>
                  </a:cubicBezTo>
                  <a:cubicBezTo>
                    <a:pt x="1400" y="19"/>
                    <a:pt x="1280"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13908075" y="3548475"/>
              <a:ext cx="28975" cy="28975"/>
            </a:xfrm>
            <a:custGeom>
              <a:avLst/>
              <a:gdLst/>
              <a:ahLst/>
              <a:cxnLst/>
              <a:rect l="l" t="t" r="r" b="b"/>
              <a:pathLst>
                <a:path w="1159" h="1159" extrusionOk="0">
                  <a:moveTo>
                    <a:pt x="580" y="1"/>
                  </a:moveTo>
                  <a:cubicBezTo>
                    <a:pt x="261" y="1"/>
                    <a:pt x="1" y="261"/>
                    <a:pt x="1" y="579"/>
                  </a:cubicBezTo>
                  <a:cubicBezTo>
                    <a:pt x="1" y="898"/>
                    <a:pt x="261" y="1158"/>
                    <a:pt x="580" y="1158"/>
                  </a:cubicBezTo>
                  <a:cubicBezTo>
                    <a:pt x="898" y="1158"/>
                    <a:pt x="1158" y="898"/>
                    <a:pt x="1158" y="579"/>
                  </a:cubicBezTo>
                  <a:cubicBezTo>
                    <a:pt x="1158" y="261"/>
                    <a:pt x="898"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7"/>
          <p:cNvGrpSpPr/>
          <p:nvPr/>
        </p:nvGrpSpPr>
        <p:grpSpPr>
          <a:xfrm>
            <a:off x="7061327" y="3585815"/>
            <a:ext cx="329184" cy="105064"/>
            <a:chOff x="14152650" y="3431975"/>
            <a:chExt cx="432000" cy="139675"/>
          </a:xfrm>
        </p:grpSpPr>
        <p:sp>
          <p:nvSpPr>
            <p:cNvPr id="1855" name="Google Shape;1855;p77"/>
            <p:cNvSpPr/>
            <p:nvPr/>
          </p:nvSpPr>
          <p:spPr>
            <a:xfrm>
              <a:off x="14230800" y="3510850"/>
              <a:ext cx="123750" cy="60800"/>
            </a:xfrm>
            <a:custGeom>
              <a:avLst/>
              <a:gdLst/>
              <a:ahLst/>
              <a:cxnLst/>
              <a:rect l="l" t="t" r="r" b="b"/>
              <a:pathLst>
                <a:path w="4950" h="2432" extrusionOk="0">
                  <a:moveTo>
                    <a:pt x="550" y="1"/>
                  </a:moveTo>
                  <a:lnTo>
                    <a:pt x="0" y="2432"/>
                  </a:lnTo>
                  <a:lnTo>
                    <a:pt x="4457" y="2432"/>
                  </a:lnTo>
                  <a:cubicBezTo>
                    <a:pt x="4718" y="2432"/>
                    <a:pt x="4949" y="2200"/>
                    <a:pt x="4949" y="1940"/>
                  </a:cubicBezTo>
                  <a:lnTo>
                    <a:pt x="4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14383450" y="3511575"/>
              <a:ext cx="123775" cy="60075"/>
            </a:xfrm>
            <a:custGeom>
              <a:avLst/>
              <a:gdLst/>
              <a:ahLst/>
              <a:cxnLst/>
              <a:rect l="l" t="t" r="r" b="b"/>
              <a:pathLst>
                <a:path w="4951" h="2403" extrusionOk="0">
                  <a:moveTo>
                    <a:pt x="1" y="1"/>
                  </a:moveTo>
                  <a:lnTo>
                    <a:pt x="1" y="1911"/>
                  </a:lnTo>
                  <a:cubicBezTo>
                    <a:pt x="1" y="2200"/>
                    <a:pt x="204" y="2403"/>
                    <a:pt x="493" y="2403"/>
                  </a:cubicBezTo>
                  <a:lnTo>
                    <a:pt x="4950" y="2403"/>
                  </a:lnTo>
                  <a:lnTo>
                    <a:pt x="4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14152650" y="3431975"/>
              <a:ext cx="432000" cy="139675"/>
            </a:xfrm>
            <a:custGeom>
              <a:avLst/>
              <a:gdLst/>
              <a:ahLst/>
              <a:cxnLst/>
              <a:rect l="l" t="t" r="r" b="b"/>
              <a:pathLst>
                <a:path w="17280" h="5587" extrusionOk="0">
                  <a:moveTo>
                    <a:pt x="1361" y="1"/>
                  </a:moveTo>
                  <a:cubicBezTo>
                    <a:pt x="1129" y="1"/>
                    <a:pt x="926" y="175"/>
                    <a:pt x="869" y="435"/>
                  </a:cubicBezTo>
                  <a:lnTo>
                    <a:pt x="58" y="5008"/>
                  </a:lnTo>
                  <a:cubicBezTo>
                    <a:pt x="0" y="5297"/>
                    <a:pt x="261" y="5587"/>
                    <a:pt x="550" y="5587"/>
                  </a:cubicBezTo>
                  <a:lnTo>
                    <a:pt x="2084" y="5587"/>
                  </a:lnTo>
                  <a:lnTo>
                    <a:pt x="2750" y="2548"/>
                  </a:lnTo>
                  <a:cubicBezTo>
                    <a:pt x="2808" y="2316"/>
                    <a:pt x="3010" y="2172"/>
                    <a:pt x="3242" y="2172"/>
                  </a:cubicBezTo>
                  <a:lnTo>
                    <a:pt x="14037" y="2172"/>
                  </a:lnTo>
                  <a:cubicBezTo>
                    <a:pt x="14269" y="2172"/>
                    <a:pt x="14472" y="2316"/>
                    <a:pt x="14529" y="2548"/>
                  </a:cubicBezTo>
                  <a:lnTo>
                    <a:pt x="15195" y="5587"/>
                  </a:lnTo>
                  <a:lnTo>
                    <a:pt x="16729" y="5587"/>
                  </a:lnTo>
                  <a:cubicBezTo>
                    <a:pt x="17047" y="5587"/>
                    <a:pt x="17279" y="5326"/>
                    <a:pt x="17221" y="5008"/>
                  </a:cubicBezTo>
                  <a:lnTo>
                    <a:pt x="16411" y="435"/>
                  </a:lnTo>
                  <a:cubicBezTo>
                    <a:pt x="16382" y="175"/>
                    <a:pt x="16179" y="1"/>
                    <a:pt x="15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77"/>
          <p:cNvGrpSpPr/>
          <p:nvPr/>
        </p:nvGrpSpPr>
        <p:grpSpPr>
          <a:xfrm>
            <a:off x="7819571" y="3480759"/>
            <a:ext cx="329203" cy="315175"/>
            <a:chOff x="14909500" y="3238800"/>
            <a:chExt cx="429825" cy="411725"/>
          </a:xfrm>
        </p:grpSpPr>
        <p:sp>
          <p:nvSpPr>
            <p:cNvPr id="1859" name="Google Shape;1859;p77"/>
            <p:cNvSpPr/>
            <p:nvPr/>
          </p:nvSpPr>
          <p:spPr>
            <a:xfrm>
              <a:off x="15033950" y="3505800"/>
              <a:ext cx="180900" cy="144725"/>
            </a:xfrm>
            <a:custGeom>
              <a:avLst/>
              <a:gdLst/>
              <a:ahLst/>
              <a:cxnLst/>
              <a:rect l="l" t="t" r="r" b="b"/>
              <a:pathLst>
                <a:path w="7236" h="5789" extrusionOk="0">
                  <a:moveTo>
                    <a:pt x="1361" y="0"/>
                  </a:moveTo>
                  <a:cubicBezTo>
                    <a:pt x="955" y="318"/>
                    <a:pt x="463" y="579"/>
                    <a:pt x="0" y="724"/>
                  </a:cubicBezTo>
                  <a:lnTo>
                    <a:pt x="1332" y="4139"/>
                  </a:lnTo>
                  <a:lnTo>
                    <a:pt x="1332" y="5268"/>
                  </a:lnTo>
                  <a:cubicBezTo>
                    <a:pt x="1332" y="5557"/>
                    <a:pt x="1563" y="5789"/>
                    <a:pt x="1853" y="5789"/>
                  </a:cubicBezTo>
                  <a:lnTo>
                    <a:pt x="5384" y="5789"/>
                  </a:lnTo>
                  <a:cubicBezTo>
                    <a:pt x="5673" y="5789"/>
                    <a:pt x="5905" y="5557"/>
                    <a:pt x="5905" y="5268"/>
                  </a:cubicBezTo>
                  <a:lnTo>
                    <a:pt x="5905" y="4139"/>
                  </a:lnTo>
                  <a:lnTo>
                    <a:pt x="7236" y="724"/>
                  </a:lnTo>
                  <a:cubicBezTo>
                    <a:pt x="6773" y="579"/>
                    <a:pt x="6310" y="318"/>
                    <a:pt x="5876" y="0"/>
                  </a:cubicBezTo>
                  <a:cubicBezTo>
                    <a:pt x="5355" y="347"/>
                    <a:pt x="4776" y="550"/>
                    <a:pt x="4197" y="637"/>
                  </a:cubicBezTo>
                  <a:lnTo>
                    <a:pt x="3618" y="2373"/>
                  </a:lnTo>
                  <a:lnTo>
                    <a:pt x="3039" y="637"/>
                  </a:lnTo>
                  <a:cubicBezTo>
                    <a:pt x="2460" y="550"/>
                    <a:pt x="1882" y="347"/>
                    <a:pt x="1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14909500" y="3238800"/>
              <a:ext cx="429825" cy="265775"/>
            </a:xfrm>
            <a:custGeom>
              <a:avLst/>
              <a:gdLst/>
              <a:ahLst/>
              <a:cxnLst/>
              <a:rect l="l" t="t" r="r" b="b"/>
              <a:pathLst>
                <a:path w="17193" h="10631" extrusionOk="0">
                  <a:moveTo>
                    <a:pt x="8570" y="3534"/>
                  </a:moveTo>
                  <a:cubicBezTo>
                    <a:pt x="10261" y="3534"/>
                    <a:pt x="11896" y="4536"/>
                    <a:pt x="11896" y="6078"/>
                  </a:cubicBezTo>
                  <a:cubicBezTo>
                    <a:pt x="11896" y="6339"/>
                    <a:pt x="11664" y="6570"/>
                    <a:pt x="11404" y="6570"/>
                  </a:cubicBezTo>
                  <a:cubicBezTo>
                    <a:pt x="11114" y="6570"/>
                    <a:pt x="10883" y="6339"/>
                    <a:pt x="10883" y="6078"/>
                  </a:cubicBezTo>
                  <a:cubicBezTo>
                    <a:pt x="10883" y="5239"/>
                    <a:pt x="9841" y="4544"/>
                    <a:pt x="8596" y="4544"/>
                  </a:cubicBezTo>
                  <a:cubicBezTo>
                    <a:pt x="7352" y="4544"/>
                    <a:pt x="6310" y="5239"/>
                    <a:pt x="6310" y="6078"/>
                  </a:cubicBezTo>
                  <a:cubicBezTo>
                    <a:pt x="6310" y="6339"/>
                    <a:pt x="6107" y="6570"/>
                    <a:pt x="5818" y="6570"/>
                  </a:cubicBezTo>
                  <a:cubicBezTo>
                    <a:pt x="5528" y="6570"/>
                    <a:pt x="5297" y="6339"/>
                    <a:pt x="5297" y="6078"/>
                  </a:cubicBezTo>
                  <a:cubicBezTo>
                    <a:pt x="5297" y="5355"/>
                    <a:pt x="5673" y="4718"/>
                    <a:pt x="6339" y="4226"/>
                  </a:cubicBezTo>
                  <a:cubicBezTo>
                    <a:pt x="6990" y="3749"/>
                    <a:pt x="7786" y="3534"/>
                    <a:pt x="8570" y="3534"/>
                  </a:cubicBezTo>
                  <a:close/>
                  <a:moveTo>
                    <a:pt x="6310" y="0"/>
                  </a:moveTo>
                  <a:cubicBezTo>
                    <a:pt x="4457" y="0"/>
                    <a:pt x="3010" y="1679"/>
                    <a:pt x="3329" y="3560"/>
                  </a:cubicBezTo>
                  <a:cubicBezTo>
                    <a:pt x="1476" y="3676"/>
                    <a:pt x="0" y="5210"/>
                    <a:pt x="0" y="7091"/>
                  </a:cubicBezTo>
                  <a:cubicBezTo>
                    <a:pt x="0" y="9030"/>
                    <a:pt x="1592" y="10622"/>
                    <a:pt x="3531" y="10622"/>
                  </a:cubicBezTo>
                  <a:cubicBezTo>
                    <a:pt x="4660" y="10622"/>
                    <a:pt x="5673" y="10101"/>
                    <a:pt x="6339" y="9291"/>
                  </a:cubicBezTo>
                  <a:cubicBezTo>
                    <a:pt x="6932" y="10000"/>
                    <a:pt x="7771" y="10354"/>
                    <a:pt x="8611" y="10354"/>
                  </a:cubicBezTo>
                  <a:cubicBezTo>
                    <a:pt x="9450" y="10354"/>
                    <a:pt x="10289" y="10000"/>
                    <a:pt x="10883" y="9291"/>
                  </a:cubicBezTo>
                  <a:cubicBezTo>
                    <a:pt x="11259" y="9754"/>
                    <a:pt x="11751" y="10130"/>
                    <a:pt x="12330" y="10362"/>
                  </a:cubicBezTo>
                  <a:cubicBezTo>
                    <a:pt x="12769" y="10545"/>
                    <a:pt x="13219" y="10630"/>
                    <a:pt x="13660" y="10630"/>
                  </a:cubicBezTo>
                  <a:cubicBezTo>
                    <a:pt x="15511" y="10630"/>
                    <a:pt x="17192" y="9125"/>
                    <a:pt x="17192" y="7091"/>
                  </a:cubicBezTo>
                  <a:cubicBezTo>
                    <a:pt x="17192" y="5210"/>
                    <a:pt x="15716" y="3676"/>
                    <a:pt x="13864" y="3560"/>
                  </a:cubicBezTo>
                  <a:cubicBezTo>
                    <a:pt x="14182" y="1708"/>
                    <a:pt x="12764" y="0"/>
                    <a:pt x="10883" y="0"/>
                  </a:cubicBezTo>
                  <a:cubicBezTo>
                    <a:pt x="9985" y="0"/>
                    <a:pt x="9175" y="376"/>
                    <a:pt x="8596" y="1042"/>
                  </a:cubicBezTo>
                  <a:cubicBezTo>
                    <a:pt x="8017" y="376"/>
                    <a:pt x="7178" y="0"/>
                    <a:pt x="6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77"/>
          <p:cNvGrpSpPr/>
          <p:nvPr/>
        </p:nvGrpSpPr>
        <p:grpSpPr>
          <a:xfrm>
            <a:off x="995223" y="4177283"/>
            <a:ext cx="329198" cy="315189"/>
            <a:chOff x="9733850" y="3851825"/>
            <a:chExt cx="432700" cy="414450"/>
          </a:xfrm>
        </p:grpSpPr>
        <p:sp>
          <p:nvSpPr>
            <p:cNvPr id="1862" name="Google Shape;1862;p77"/>
            <p:cNvSpPr/>
            <p:nvPr/>
          </p:nvSpPr>
          <p:spPr>
            <a:xfrm>
              <a:off x="9793900" y="3851825"/>
              <a:ext cx="311875" cy="246575"/>
            </a:xfrm>
            <a:custGeom>
              <a:avLst/>
              <a:gdLst/>
              <a:ahLst/>
              <a:cxnLst/>
              <a:rect l="l" t="t" r="r" b="b"/>
              <a:pathLst>
                <a:path w="12475" h="9863" extrusionOk="0">
                  <a:moveTo>
                    <a:pt x="6252" y="2541"/>
                  </a:moveTo>
                  <a:cubicBezTo>
                    <a:pt x="6512" y="2541"/>
                    <a:pt x="6744" y="2743"/>
                    <a:pt x="6744" y="3033"/>
                  </a:cubicBezTo>
                  <a:cubicBezTo>
                    <a:pt x="6744" y="3322"/>
                    <a:pt x="6512" y="3525"/>
                    <a:pt x="6252" y="3525"/>
                  </a:cubicBezTo>
                  <a:cubicBezTo>
                    <a:pt x="5962" y="3525"/>
                    <a:pt x="5731" y="3322"/>
                    <a:pt x="5731" y="3033"/>
                  </a:cubicBezTo>
                  <a:cubicBezTo>
                    <a:pt x="5731" y="2743"/>
                    <a:pt x="5962" y="2541"/>
                    <a:pt x="6252" y="2541"/>
                  </a:cubicBezTo>
                  <a:close/>
                  <a:moveTo>
                    <a:pt x="6239" y="0"/>
                  </a:moveTo>
                  <a:cubicBezTo>
                    <a:pt x="5000" y="0"/>
                    <a:pt x="3769" y="740"/>
                    <a:pt x="3329" y="2135"/>
                  </a:cubicBezTo>
                  <a:cubicBezTo>
                    <a:pt x="3329" y="2193"/>
                    <a:pt x="2258" y="5406"/>
                    <a:pt x="1737" y="7027"/>
                  </a:cubicBezTo>
                  <a:cubicBezTo>
                    <a:pt x="1406" y="6923"/>
                    <a:pt x="1238" y="6835"/>
                    <a:pt x="1074" y="6835"/>
                  </a:cubicBezTo>
                  <a:cubicBezTo>
                    <a:pt x="1008" y="6835"/>
                    <a:pt x="943" y="6849"/>
                    <a:pt x="869" y="6882"/>
                  </a:cubicBezTo>
                  <a:cubicBezTo>
                    <a:pt x="550" y="6940"/>
                    <a:pt x="145" y="8589"/>
                    <a:pt x="0" y="8821"/>
                  </a:cubicBezTo>
                  <a:lnTo>
                    <a:pt x="2866" y="9863"/>
                  </a:lnTo>
                  <a:lnTo>
                    <a:pt x="3473" y="8213"/>
                  </a:lnTo>
                  <a:cubicBezTo>
                    <a:pt x="3647" y="7663"/>
                    <a:pt x="3097" y="7519"/>
                    <a:pt x="2692" y="7374"/>
                  </a:cubicBezTo>
                  <a:lnTo>
                    <a:pt x="3618" y="4566"/>
                  </a:lnTo>
                  <a:cubicBezTo>
                    <a:pt x="4201" y="5558"/>
                    <a:pt x="5225" y="6064"/>
                    <a:pt x="6249" y="6064"/>
                  </a:cubicBezTo>
                  <a:cubicBezTo>
                    <a:pt x="7258" y="6064"/>
                    <a:pt x="8268" y="5572"/>
                    <a:pt x="8857" y="4566"/>
                  </a:cubicBezTo>
                  <a:lnTo>
                    <a:pt x="9783" y="7374"/>
                  </a:lnTo>
                  <a:cubicBezTo>
                    <a:pt x="9320" y="7548"/>
                    <a:pt x="9146" y="7577"/>
                    <a:pt x="9030" y="7808"/>
                  </a:cubicBezTo>
                  <a:cubicBezTo>
                    <a:pt x="8828" y="8069"/>
                    <a:pt x="9580" y="9602"/>
                    <a:pt x="9638" y="9863"/>
                  </a:cubicBezTo>
                  <a:lnTo>
                    <a:pt x="12475" y="8821"/>
                  </a:lnTo>
                  <a:lnTo>
                    <a:pt x="11867" y="7171"/>
                  </a:lnTo>
                  <a:cubicBezTo>
                    <a:pt x="11773" y="6918"/>
                    <a:pt x="11607" y="6837"/>
                    <a:pt x="11417" y="6837"/>
                  </a:cubicBezTo>
                  <a:cubicBezTo>
                    <a:pt x="11195" y="6837"/>
                    <a:pt x="10941" y="6949"/>
                    <a:pt x="10738" y="7027"/>
                  </a:cubicBezTo>
                  <a:lnTo>
                    <a:pt x="9146" y="2164"/>
                  </a:lnTo>
                  <a:cubicBezTo>
                    <a:pt x="8647" y="696"/>
                    <a:pt x="7440" y="0"/>
                    <a:pt x="6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10043525" y="4096225"/>
              <a:ext cx="123025" cy="170050"/>
            </a:xfrm>
            <a:custGeom>
              <a:avLst/>
              <a:gdLst/>
              <a:ahLst/>
              <a:cxnLst/>
              <a:rect l="l" t="t" r="r" b="b"/>
              <a:pathLst>
                <a:path w="4921" h="6802" extrusionOk="0">
                  <a:moveTo>
                    <a:pt x="2837" y="0"/>
                  </a:moveTo>
                  <a:lnTo>
                    <a:pt x="0" y="1042"/>
                  </a:lnTo>
                  <a:lnTo>
                    <a:pt x="1969" y="6483"/>
                  </a:lnTo>
                  <a:cubicBezTo>
                    <a:pt x="2055" y="6686"/>
                    <a:pt x="2229" y="6802"/>
                    <a:pt x="2461" y="6802"/>
                  </a:cubicBezTo>
                  <a:cubicBezTo>
                    <a:pt x="2469" y="6802"/>
                    <a:pt x="2476" y="6802"/>
                    <a:pt x="2483" y="6802"/>
                  </a:cubicBezTo>
                  <a:cubicBezTo>
                    <a:pt x="2571" y="6802"/>
                    <a:pt x="2607" y="6777"/>
                    <a:pt x="4515" y="6078"/>
                  </a:cubicBezTo>
                  <a:cubicBezTo>
                    <a:pt x="4776" y="5991"/>
                    <a:pt x="4921" y="5702"/>
                    <a:pt x="4834" y="5441"/>
                  </a:cubicBezTo>
                  <a:lnTo>
                    <a:pt x="2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9733850" y="4096225"/>
              <a:ext cx="123025" cy="170050"/>
            </a:xfrm>
            <a:custGeom>
              <a:avLst/>
              <a:gdLst/>
              <a:ahLst/>
              <a:cxnLst/>
              <a:rect l="l" t="t" r="r" b="b"/>
              <a:pathLst>
                <a:path w="4921" h="6802" extrusionOk="0">
                  <a:moveTo>
                    <a:pt x="2084" y="0"/>
                  </a:moveTo>
                  <a:lnTo>
                    <a:pt x="87" y="5441"/>
                  </a:lnTo>
                  <a:cubicBezTo>
                    <a:pt x="0" y="5702"/>
                    <a:pt x="145" y="5991"/>
                    <a:pt x="405" y="6078"/>
                  </a:cubicBezTo>
                  <a:cubicBezTo>
                    <a:pt x="2313" y="6777"/>
                    <a:pt x="2350" y="6802"/>
                    <a:pt x="2438" y="6802"/>
                  </a:cubicBezTo>
                  <a:cubicBezTo>
                    <a:pt x="2445" y="6802"/>
                    <a:pt x="2452" y="6802"/>
                    <a:pt x="2460" y="6802"/>
                  </a:cubicBezTo>
                  <a:cubicBezTo>
                    <a:pt x="2663" y="6802"/>
                    <a:pt x="2865" y="6686"/>
                    <a:pt x="2952" y="6483"/>
                  </a:cubicBezTo>
                  <a:lnTo>
                    <a:pt x="4920" y="1042"/>
                  </a:lnTo>
                  <a:lnTo>
                    <a:pt x="2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7"/>
          <p:cNvGrpSpPr/>
          <p:nvPr/>
        </p:nvGrpSpPr>
        <p:grpSpPr>
          <a:xfrm>
            <a:off x="1753486" y="4170296"/>
            <a:ext cx="329184" cy="329163"/>
            <a:chOff x="10325725" y="3875525"/>
            <a:chExt cx="429800" cy="429100"/>
          </a:xfrm>
        </p:grpSpPr>
        <p:sp>
          <p:nvSpPr>
            <p:cNvPr id="1866" name="Google Shape;1866;p77"/>
            <p:cNvSpPr/>
            <p:nvPr/>
          </p:nvSpPr>
          <p:spPr>
            <a:xfrm>
              <a:off x="10461025" y="4086075"/>
              <a:ext cx="57900" cy="82525"/>
            </a:xfrm>
            <a:custGeom>
              <a:avLst/>
              <a:gdLst/>
              <a:ahLst/>
              <a:cxnLst/>
              <a:rect l="l" t="t" r="r" b="b"/>
              <a:pathLst>
                <a:path w="2316" h="3301" extrusionOk="0">
                  <a:moveTo>
                    <a:pt x="0" y="1"/>
                  </a:moveTo>
                  <a:lnTo>
                    <a:pt x="0" y="3300"/>
                  </a:lnTo>
                  <a:lnTo>
                    <a:pt x="2316" y="165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10500100" y="4142525"/>
              <a:ext cx="81775" cy="28975"/>
            </a:xfrm>
            <a:custGeom>
              <a:avLst/>
              <a:gdLst/>
              <a:ahLst/>
              <a:cxnLst/>
              <a:rect l="l" t="t" r="r" b="b"/>
              <a:pathLst>
                <a:path w="3271" h="1159" extrusionOk="0">
                  <a:moveTo>
                    <a:pt x="1621" y="0"/>
                  </a:moveTo>
                  <a:lnTo>
                    <a:pt x="0" y="1158"/>
                  </a:lnTo>
                  <a:lnTo>
                    <a:pt x="3271" y="1158"/>
                  </a:lnTo>
                  <a:lnTo>
                    <a:pt x="1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10500100" y="4082475"/>
              <a:ext cx="81775" cy="28950"/>
            </a:xfrm>
            <a:custGeom>
              <a:avLst/>
              <a:gdLst/>
              <a:ahLst/>
              <a:cxnLst/>
              <a:rect l="l" t="t" r="r" b="b"/>
              <a:pathLst>
                <a:path w="3271" h="1158" extrusionOk="0">
                  <a:moveTo>
                    <a:pt x="0" y="0"/>
                  </a:moveTo>
                  <a:lnTo>
                    <a:pt x="1621" y="1158"/>
                  </a:lnTo>
                  <a:lnTo>
                    <a:pt x="3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10562325" y="4086075"/>
              <a:ext cx="58625" cy="82525"/>
            </a:xfrm>
            <a:custGeom>
              <a:avLst/>
              <a:gdLst/>
              <a:ahLst/>
              <a:cxnLst/>
              <a:rect l="l" t="t" r="r" b="b"/>
              <a:pathLst>
                <a:path w="2345" h="3301" extrusionOk="0">
                  <a:moveTo>
                    <a:pt x="2345" y="1"/>
                  </a:moveTo>
                  <a:lnTo>
                    <a:pt x="0" y="1651"/>
                  </a:lnTo>
                  <a:lnTo>
                    <a:pt x="2345" y="3300"/>
                  </a:lnTo>
                  <a:lnTo>
                    <a:pt x="2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10465350" y="4251050"/>
              <a:ext cx="151250" cy="53575"/>
            </a:xfrm>
            <a:custGeom>
              <a:avLst/>
              <a:gdLst/>
              <a:ahLst/>
              <a:cxnLst/>
              <a:rect l="l" t="t" r="r" b="b"/>
              <a:pathLst>
                <a:path w="6050" h="2143" extrusionOk="0">
                  <a:moveTo>
                    <a:pt x="1" y="1"/>
                  </a:moveTo>
                  <a:cubicBezTo>
                    <a:pt x="435" y="1245"/>
                    <a:pt x="1622" y="2143"/>
                    <a:pt x="3011" y="2143"/>
                  </a:cubicBezTo>
                  <a:cubicBezTo>
                    <a:pt x="4429" y="2143"/>
                    <a:pt x="5616" y="1245"/>
                    <a:pt x="6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10461025" y="4196800"/>
              <a:ext cx="159925" cy="28950"/>
            </a:xfrm>
            <a:custGeom>
              <a:avLst/>
              <a:gdLst/>
              <a:ahLst/>
              <a:cxnLst/>
              <a:rect l="l" t="t" r="r" b="b"/>
              <a:pathLst>
                <a:path w="6397" h="1158" extrusionOk="0">
                  <a:moveTo>
                    <a:pt x="0" y="0"/>
                  </a:moveTo>
                  <a:lnTo>
                    <a:pt x="0" y="1158"/>
                  </a:lnTo>
                  <a:lnTo>
                    <a:pt x="6397" y="1158"/>
                  </a:lnTo>
                  <a:lnTo>
                    <a:pt x="63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10325725" y="3875525"/>
              <a:ext cx="429800" cy="429100"/>
            </a:xfrm>
            <a:custGeom>
              <a:avLst/>
              <a:gdLst/>
              <a:ahLst/>
              <a:cxnLst/>
              <a:rect l="l" t="t" r="r" b="b"/>
              <a:pathLst>
                <a:path w="17192" h="17164" extrusionOk="0">
                  <a:moveTo>
                    <a:pt x="8596" y="1014"/>
                  </a:moveTo>
                  <a:cubicBezTo>
                    <a:pt x="8914" y="1014"/>
                    <a:pt x="9175" y="1245"/>
                    <a:pt x="9175" y="1564"/>
                  </a:cubicBezTo>
                  <a:cubicBezTo>
                    <a:pt x="9175" y="1882"/>
                    <a:pt x="8914" y="2142"/>
                    <a:pt x="8596" y="2142"/>
                  </a:cubicBezTo>
                  <a:cubicBezTo>
                    <a:pt x="8307" y="2142"/>
                    <a:pt x="8046" y="1882"/>
                    <a:pt x="8046" y="1564"/>
                  </a:cubicBezTo>
                  <a:cubicBezTo>
                    <a:pt x="8046" y="1245"/>
                    <a:pt x="8307" y="1014"/>
                    <a:pt x="8596" y="1014"/>
                  </a:cubicBezTo>
                  <a:close/>
                  <a:moveTo>
                    <a:pt x="521" y="1"/>
                  </a:moveTo>
                  <a:cubicBezTo>
                    <a:pt x="232" y="1"/>
                    <a:pt x="0" y="232"/>
                    <a:pt x="0" y="493"/>
                  </a:cubicBezTo>
                  <a:lnTo>
                    <a:pt x="0" y="16672"/>
                  </a:lnTo>
                  <a:cubicBezTo>
                    <a:pt x="0" y="16932"/>
                    <a:pt x="232" y="17164"/>
                    <a:pt x="521" y="17164"/>
                  </a:cubicBezTo>
                  <a:cubicBezTo>
                    <a:pt x="810" y="17164"/>
                    <a:pt x="1042" y="16932"/>
                    <a:pt x="1042" y="16672"/>
                  </a:cubicBezTo>
                  <a:lnTo>
                    <a:pt x="1042" y="1014"/>
                  </a:lnTo>
                  <a:lnTo>
                    <a:pt x="7120" y="1014"/>
                  </a:lnTo>
                  <a:cubicBezTo>
                    <a:pt x="6802" y="1853"/>
                    <a:pt x="7265" y="2779"/>
                    <a:pt x="8104" y="3069"/>
                  </a:cubicBezTo>
                  <a:lnTo>
                    <a:pt x="8104" y="5152"/>
                  </a:lnTo>
                  <a:cubicBezTo>
                    <a:pt x="6917" y="5326"/>
                    <a:pt x="5962" y="6165"/>
                    <a:pt x="5586" y="7265"/>
                  </a:cubicBezTo>
                  <a:lnTo>
                    <a:pt x="11635" y="7265"/>
                  </a:lnTo>
                  <a:cubicBezTo>
                    <a:pt x="11259" y="6165"/>
                    <a:pt x="10275" y="5355"/>
                    <a:pt x="9117" y="5152"/>
                  </a:cubicBezTo>
                  <a:lnTo>
                    <a:pt x="9117" y="3069"/>
                  </a:lnTo>
                  <a:cubicBezTo>
                    <a:pt x="9956" y="2779"/>
                    <a:pt x="10419" y="1853"/>
                    <a:pt x="10072" y="1014"/>
                  </a:cubicBezTo>
                  <a:lnTo>
                    <a:pt x="16700" y="1014"/>
                  </a:lnTo>
                  <a:cubicBezTo>
                    <a:pt x="16960" y="1014"/>
                    <a:pt x="17192" y="782"/>
                    <a:pt x="17192" y="493"/>
                  </a:cubicBezTo>
                  <a:cubicBezTo>
                    <a:pt x="17192" y="203"/>
                    <a:pt x="16960" y="1"/>
                    <a:pt x="16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77"/>
          <p:cNvGrpSpPr/>
          <p:nvPr/>
        </p:nvGrpSpPr>
        <p:grpSpPr>
          <a:xfrm>
            <a:off x="2543265" y="4170296"/>
            <a:ext cx="266150" cy="329163"/>
            <a:chOff x="10880700" y="3844425"/>
            <a:chExt cx="348775" cy="429100"/>
          </a:xfrm>
        </p:grpSpPr>
        <p:sp>
          <p:nvSpPr>
            <p:cNvPr id="1874" name="Google Shape;1874;p77"/>
            <p:cNvSpPr/>
            <p:nvPr/>
          </p:nvSpPr>
          <p:spPr>
            <a:xfrm>
              <a:off x="10897325" y="3976100"/>
              <a:ext cx="233750" cy="47775"/>
            </a:xfrm>
            <a:custGeom>
              <a:avLst/>
              <a:gdLst/>
              <a:ahLst/>
              <a:cxnLst/>
              <a:rect l="l" t="t" r="r" b="b"/>
              <a:pathLst>
                <a:path w="9350" h="1911" extrusionOk="0">
                  <a:moveTo>
                    <a:pt x="464" y="1"/>
                  </a:moveTo>
                  <a:lnTo>
                    <a:pt x="464" y="30"/>
                  </a:lnTo>
                  <a:cubicBezTo>
                    <a:pt x="290" y="522"/>
                    <a:pt x="116" y="1043"/>
                    <a:pt x="1" y="1593"/>
                  </a:cubicBezTo>
                  <a:cubicBezTo>
                    <a:pt x="628" y="1363"/>
                    <a:pt x="1301" y="1250"/>
                    <a:pt x="1974" y="1250"/>
                  </a:cubicBezTo>
                  <a:cubicBezTo>
                    <a:pt x="2917" y="1250"/>
                    <a:pt x="3862" y="1472"/>
                    <a:pt x="4689" y="1911"/>
                  </a:cubicBezTo>
                  <a:cubicBezTo>
                    <a:pt x="5510" y="1466"/>
                    <a:pt x="6463" y="1244"/>
                    <a:pt x="7415" y="1244"/>
                  </a:cubicBezTo>
                  <a:cubicBezTo>
                    <a:pt x="8074" y="1244"/>
                    <a:pt x="8733" y="1350"/>
                    <a:pt x="9349" y="1564"/>
                  </a:cubicBezTo>
                  <a:cubicBezTo>
                    <a:pt x="9233" y="1043"/>
                    <a:pt x="9089" y="522"/>
                    <a:pt x="8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10966075" y="4125875"/>
              <a:ext cx="96250" cy="68775"/>
            </a:xfrm>
            <a:custGeom>
              <a:avLst/>
              <a:gdLst/>
              <a:ahLst/>
              <a:cxnLst/>
              <a:rect l="l" t="t" r="r" b="b"/>
              <a:pathLst>
                <a:path w="3850" h="2751" extrusionOk="0">
                  <a:moveTo>
                    <a:pt x="0" y="1"/>
                  </a:moveTo>
                  <a:lnTo>
                    <a:pt x="0" y="2750"/>
                  </a:lnTo>
                  <a:lnTo>
                    <a:pt x="3850" y="2750"/>
                  </a:lnTo>
                  <a:lnTo>
                    <a:pt x="3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10880700" y="3844425"/>
              <a:ext cx="260500" cy="107100"/>
            </a:xfrm>
            <a:custGeom>
              <a:avLst/>
              <a:gdLst/>
              <a:ahLst/>
              <a:cxnLst/>
              <a:rect l="l" t="t" r="r" b="b"/>
              <a:pathLst>
                <a:path w="10420" h="4284" extrusionOk="0">
                  <a:moveTo>
                    <a:pt x="492" y="0"/>
                  </a:moveTo>
                  <a:cubicBezTo>
                    <a:pt x="203" y="0"/>
                    <a:pt x="0" y="232"/>
                    <a:pt x="0" y="492"/>
                  </a:cubicBezTo>
                  <a:cubicBezTo>
                    <a:pt x="0" y="782"/>
                    <a:pt x="203" y="1013"/>
                    <a:pt x="492" y="1013"/>
                  </a:cubicBezTo>
                  <a:lnTo>
                    <a:pt x="2518" y="1013"/>
                  </a:lnTo>
                  <a:lnTo>
                    <a:pt x="2807" y="2142"/>
                  </a:lnTo>
                  <a:lnTo>
                    <a:pt x="753" y="2142"/>
                  </a:lnTo>
                  <a:cubicBezTo>
                    <a:pt x="492" y="2142"/>
                    <a:pt x="260" y="2373"/>
                    <a:pt x="260" y="2663"/>
                  </a:cubicBezTo>
                  <a:lnTo>
                    <a:pt x="260" y="3763"/>
                  </a:lnTo>
                  <a:cubicBezTo>
                    <a:pt x="260" y="4052"/>
                    <a:pt x="492" y="4284"/>
                    <a:pt x="753" y="4284"/>
                  </a:cubicBezTo>
                  <a:lnTo>
                    <a:pt x="9927" y="4284"/>
                  </a:lnTo>
                  <a:cubicBezTo>
                    <a:pt x="10217" y="4284"/>
                    <a:pt x="10419" y="4052"/>
                    <a:pt x="10419" y="3763"/>
                  </a:cubicBezTo>
                  <a:lnTo>
                    <a:pt x="10419" y="2663"/>
                  </a:lnTo>
                  <a:cubicBezTo>
                    <a:pt x="10419" y="2373"/>
                    <a:pt x="10217" y="2142"/>
                    <a:pt x="9927" y="2142"/>
                  </a:cubicBezTo>
                  <a:lnTo>
                    <a:pt x="3849" y="2142"/>
                  </a:lnTo>
                  <a:lnTo>
                    <a:pt x="3415" y="376"/>
                  </a:lnTo>
                  <a:cubicBezTo>
                    <a:pt x="3357" y="145"/>
                    <a:pt x="3155" y="0"/>
                    <a:pt x="2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10885750" y="4032450"/>
              <a:ext cx="343725" cy="241075"/>
            </a:xfrm>
            <a:custGeom>
              <a:avLst/>
              <a:gdLst/>
              <a:ahLst/>
              <a:cxnLst/>
              <a:rect l="l" t="t" r="r" b="b"/>
              <a:pathLst>
                <a:path w="13749" h="9643" extrusionOk="0">
                  <a:moveTo>
                    <a:pt x="11201" y="2088"/>
                  </a:moveTo>
                  <a:cubicBezTo>
                    <a:pt x="12041" y="2088"/>
                    <a:pt x="12706" y="2638"/>
                    <a:pt x="12706" y="3304"/>
                  </a:cubicBezTo>
                  <a:lnTo>
                    <a:pt x="12706" y="5561"/>
                  </a:lnTo>
                  <a:lnTo>
                    <a:pt x="12735" y="5561"/>
                  </a:lnTo>
                  <a:cubicBezTo>
                    <a:pt x="12735" y="6227"/>
                    <a:pt x="12041" y="6748"/>
                    <a:pt x="11201" y="6748"/>
                  </a:cubicBezTo>
                  <a:lnTo>
                    <a:pt x="10217" y="6748"/>
                  </a:lnTo>
                  <a:cubicBezTo>
                    <a:pt x="10217" y="2609"/>
                    <a:pt x="10246" y="2638"/>
                    <a:pt x="10217" y="2088"/>
                  </a:cubicBezTo>
                  <a:close/>
                  <a:moveTo>
                    <a:pt x="7555" y="2725"/>
                  </a:moveTo>
                  <a:cubicBezTo>
                    <a:pt x="7844" y="2725"/>
                    <a:pt x="8076" y="2927"/>
                    <a:pt x="8076" y="3217"/>
                  </a:cubicBezTo>
                  <a:lnTo>
                    <a:pt x="8076" y="6979"/>
                  </a:lnTo>
                  <a:cubicBezTo>
                    <a:pt x="8076" y="7269"/>
                    <a:pt x="7844" y="7500"/>
                    <a:pt x="7555" y="7500"/>
                  </a:cubicBezTo>
                  <a:lnTo>
                    <a:pt x="2721" y="7500"/>
                  </a:lnTo>
                  <a:cubicBezTo>
                    <a:pt x="2432" y="7500"/>
                    <a:pt x="2200" y="7269"/>
                    <a:pt x="2200" y="6979"/>
                  </a:cubicBezTo>
                  <a:lnTo>
                    <a:pt x="2200" y="3217"/>
                  </a:lnTo>
                  <a:cubicBezTo>
                    <a:pt x="2200" y="2927"/>
                    <a:pt x="2432" y="2725"/>
                    <a:pt x="2721" y="2725"/>
                  </a:cubicBezTo>
                  <a:close/>
                  <a:moveTo>
                    <a:pt x="7883" y="0"/>
                  </a:moveTo>
                  <a:cubicBezTo>
                    <a:pt x="7093" y="0"/>
                    <a:pt x="6301" y="196"/>
                    <a:pt x="5615" y="583"/>
                  </a:cubicBezTo>
                  <a:cubicBezTo>
                    <a:pt x="5491" y="645"/>
                    <a:pt x="5322" y="767"/>
                    <a:pt x="5119" y="767"/>
                  </a:cubicBezTo>
                  <a:cubicBezTo>
                    <a:pt x="5039" y="767"/>
                    <a:pt x="4953" y="748"/>
                    <a:pt x="4863" y="699"/>
                  </a:cubicBezTo>
                  <a:cubicBezTo>
                    <a:pt x="4150" y="234"/>
                    <a:pt x="3287" y="1"/>
                    <a:pt x="2422" y="1"/>
                  </a:cubicBezTo>
                  <a:cubicBezTo>
                    <a:pt x="1672" y="1"/>
                    <a:pt x="920" y="176"/>
                    <a:pt x="261" y="525"/>
                  </a:cubicBezTo>
                  <a:cubicBezTo>
                    <a:pt x="261" y="525"/>
                    <a:pt x="232" y="525"/>
                    <a:pt x="232" y="554"/>
                  </a:cubicBezTo>
                  <a:cubicBezTo>
                    <a:pt x="1" y="2088"/>
                    <a:pt x="58" y="2493"/>
                    <a:pt x="58" y="9150"/>
                  </a:cubicBezTo>
                  <a:cubicBezTo>
                    <a:pt x="58" y="9439"/>
                    <a:pt x="290" y="9642"/>
                    <a:pt x="579" y="9642"/>
                  </a:cubicBezTo>
                  <a:lnTo>
                    <a:pt x="9725" y="9642"/>
                  </a:lnTo>
                  <a:cubicBezTo>
                    <a:pt x="10015" y="9642"/>
                    <a:pt x="10246" y="9439"/>
                    <a:pt x="10246" y="9150"/>
                  </a:cubicBezTo>
                  <a:lnTo>
                    <a:pt x="10246" y="7761"/>
                  </a:lnTo>
                  <a:lnTo>
                    <a:pt x="11201" y="7761"/>
                  </a:lnTo>
                  <a:cubicBezTo>
                    <a:pt x="12591" y="7761"/>
                    <a:pt x="13748" y="6777"/>
                    <a:pt x="13748" y="5561"/>
                  </a:cubicBezTo>
                  <a:lnTo>
                    <a:pt x="13748" y="3304"/>
                  </a:lnTo>
                  <a:cubicBezTo>
                    <a:pt x="13719" y="2088"/>
                    <a:pt x="12591" y="1075"/>
                    <a:pt x="11201" y="1075"/>
                  </a:cubicBezTo>
                  <a:lnTo>
                    <a:pt x="10131" y="1075"/>
                  </a:lnTo>
                  <a:cubicBezTo>
                    <a:pt x="10102" y="901"/>
                    <a:pt x="10073" y="728"/>
                    <a:pt x="10044" y="525"/>
                  </a:cubicBezTo>
                  <a:lnTo>
                    <a:pt x="10015" y="525"/>
                  </a:lnTo>
                  <a:cubicBezTo>
                    <a:pt x="9369" y="174"/>
                    <a:pt x="8627" y="0"/>
                    <a:pt x="7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77"/>
          <p:cNvGrpSpPr/>
          <p:nvPr/>
        </p:nvGrpSpPr>
        <p:grpSpPr>
          <a:xfrm>
            <a:off x="3270025" y="4191291"/>
            <a:ext cx="329192" cy="287173"/>
            <a:chOff x="11353175" y="3871200"/>
            <a:chExt cx="431275" cy="376275"/>
          </a:xfrm>
        </p:grpSpPr>
        <p:sp>
          <p:nvSpPr>
            <p:cNvPr id="1879" name="Google Shape;1879;p77"/>
            <p:cNvSpPr/>
            <p:nvPr/>
          </p:nvSpPr>
          <p:spPr>
            <a:xfrm>
              <a:off x="11353175" y="3981900"/>
              <a:ext cx="127375" cy="265575"/>
            </a:xfrm>
            <a:custGeom>
              <a:avLst/>
              <a:gdLst/>
              <a:ahLst/>
              <a:cxnLst/>
              <a:rect l="l" t="t" r="r" b="b"/>
              <a:pathLst>
                <a:path w="5095" h="10623" extrusionOk="0">
                  <a:moveTo>
                    <a:pt x="5094" y="0"/>
                  </a:moveTo>
                  <a:cubicBezTo>
                    <a:pt x="2982" y="0"/>
                    <a:pt x="1477" y="1476"/>
                    <a:pt x="1187" y="3271"/>
                  </a:cubicBezTo>
                  <a:lnTo>
                    <a:pt x="29" y="10014"/>
                  </a:lnTo>
                  <a:cubicBezTo>
                    <a:pt x="1" y="10333"/>
                    <a:pt x="232" y="10622"/>
                    <a:pt x="521" y="10622"/>
                  </a:cubicBezTo>
                  <a:lnTo>
                    <a:pt x="5094" y="10622"/>
                  </a:lnTo>
                  <a:lnTo>
                    <a:pt x="5094" y="5297"/>
                  </a:lnTo>
                  <a:lnTo>
                    <a:pt x="4602" y="5297"/>
                  </a:lnTo>
                  <a:cubicBezTo>
                    <a:pt x="4313" y="5297"/>
                    <a:pt x="4081" y="5065"/>
                    <a:pt x="4081" y="4805"/>
                  </a:cubicBezTo>
                  <a:lnTo>
                    <a:pt x="4081" y="2779"/>
                  </a:lnTo>
                  <a:cubicBezTo>
                    <a:pt x="4081" y="2489"/>
                    <a:pt x="4313" y="2287"/>
                    <a:pt x="4602" y="2287"/>
                  </a:cubicBezTo>
                  <a:lnTo>
                    <a:pt x="5094" y="2287"/>
                  </a:lnTo>
                  <a:lnTo>
                    <a:pt x="5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11480525" y="4063650"/>
              <a:ext cx="24625" cy="26075"/>
            </a:xfrm>
            <a:custGeom>
              <a:avLst/>
              <a:gdLst/>
              <a:ahLst/>
              <a:cxnLst/>
              <a:rect l="l" t="t" r="r" b="b"/>
              <a:pathLst>
                <a:path w="985" h="1043" extrusionOk="0">
                  <a:moveTo>
                    <a:pt x="0" y="1"/>
                  </a:moveTo>
                  <a:lnTo>
                    <a:pt x="0" y="1043"/>
                  </a:lnTo>
                  <a:lnTo>
                    <a:pt x="984" y="1043"/>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11505125" y="3981900"/>
              <a:ext cx="126650" cy="81775"/>
            </a:xfrm>
            <a:custGeom>
              <a:avLst/>
              <a:gdLst/>
              <a:ahLst/>
              <a:cxnLst/>
              <a:rect l="l" t="t" r="r" b="b"/>
              <a:pathLst>
                <a:path w="5066" h="3271" extrusionOk="0">
                  <a:moveTo>
                    <a:pt x="0" y="0"/>
                  </a:moveTo>
                  <a:lnTo>
                    <a:pt x="0" y="2287"/>
                  </a:lnTo>
                  <a:lnTo>
                    <a:pt x="521" y="2287"/>
                  </a:lnTo>
                  <a:cubicBezTo>
                    <a:pt x="782" y="2287"/>
                    <a:pt x="1013" y="2489"/>
                    <a:pt x="1013" y="2779"/>
                  </a:cubicBezTo>
                  <a:lnTo>
                    <a:pt x="1013" y="3271"/>
                  </a:lnTo>
                  <a:lnTo>
                    <a:pt x="4052" y="3271"/>
                  </a:lnTo>
                  <a:lnTo>
                    <a:pt x="4052" y="2779"/>
                  </a:lnTo>
                  <a:cubicBezTo>
                    <a:pt x="4052" y="2489"/>
                    <a:pt x="4284" y="2287"/>
                    <a:pt x="4573" y="2287"/>
                  </a:cubicBezTo>
                  <a:lnTo>
                    <a:pt x="5065" y="2287"/>
                  </a:lnTo>
                  <a:lnTo>
                    <a:pt x="5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11505125" y="4088975"/>
              <a:ext cx="126650" cy="57200"/>
            </a:xfrm>
            <a:custGeom>
              <a:avLst/>
              <a:gdLst/>
              <a:ahLst/>
              <a:cxnLst/>
              <a:rect l="l" t="t" r="r" b="b"/>
              <a:pathLst>
                <a:path w="5066" h="2288" extrusionOk="0">
                  <a:moveTo>
                    <a:pt x="1013" y="1"/>
                  </a:moveTo>
                  <a:lnTo>
                    <a:pt x="1013" y="522"/>
                  </a:lnTo>
                  <a:cubicBezTo>
                    <a:pt x="1013" y="782"/>
                    <a:pt x="811" y="1014"/>
                    <a:pt x="521" y="1014"/>
                  </a:cubicBezTo>
                  <a:lnTo>
                    <a:pt x="0" y="1014"/>
                  </a:lnTo>
                  <a:lnTo>
                    <a:pt x="0" y="2287"/>
                  </a:lnTo>
                  <a:lnTo>
                    <a:pt x="5065" y="2287"/>
                  </a:lnTo>
                  <a:lnTo>
                    <a:pt x="5065" y="1014"/>
                  </a:lnTo>
                  <a:lnTo>
                    <a:pt x="4573" y="1014"/>
                  </a:lnTo>
                  <a:cubicBezTo>
                    <a:pt x="4284" y="1014"/>
                    <a:pt x="4052" y="782"/>
                    <a:pt x="4052" y="522"/>
                  </a:cubicBezTo>
                  <a:lnTo>
                    <a:pt x="4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11505125" y="4171475"/>
              <a:ext cx="126650" cy="76000"/>
            </a:xfrm>
            <a:custGeom>
              <a:avLst/>
              <a:gdLst/>
              <a:ahLst/>
              <a:cxnLst/>
              <a:rect l="l" t="t" r="r" b="b"/>
              <a:pathLst>
                <a:path w="5066" h="3040" extrusionOk="0">
                  <a:moveTo>
                    <a:pt x="0" y="0"/>
                  </a:moveTo>
                  <a:lnTo>
                    <a:pt x="0" y="3039"/>
                  </a:lnTo>
                  <a:lnTo>
                    <a:pt x="5065" y="3039"/>
                  </a:lnTo>
                  <a:lnTo>
                    <a:pt x="5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11631750" y="4063650"/>
              <a:ext cx="24625" cy="26075"/>
            </a:xfrm>
            <a:custGeom>
              <a:avLst/>
              <a:gdLst/>
              <a:ahLst/>
              <a:cxnLst/>
              <a:rect l="l" t="t" r="r" b="b"/>
              <a:pathLst>
                <a:path w="985" h="1043" extrusionOk="0">
                  <a:moveTo>
                    <a:pt x="0" y="1"/>
                  </a:moveTo>
                  <a:lnTo>
                    <a:pt x="0" y="1043"/>
                  </a:lnTo>
                  <a:lnTo>
                    <a:pt x="984" y="1043"/>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11657075" y="3981900"/>
              <a:ext cx="127375" cy="265575"/>
            </a:xfrm>
            <a:custGeom>
              <a:avLst/>
              <a:gdLst/>
              <a:ahLst/>
              <a:cxnLst/>
              <a:rect l="l" t="t" r="r" b="b"/>
              <a:pathLst>
                <a:path w="5095" h="10623" extrusionOk="0">
                  <a:moveTo>
                    <a:pt x="0" y="0"/>
                  </a:moveTo>
                  <a:lnTo>
                    <a:pt x="0" y="2287"/>
                  </a:lnTo>
                  <a:lnTo>
                    <a:pt x="492" y="2287"/>
                  </a:lnTo>
                  <a:cubicBezTo>
                    <a:pt x="782" y="2287"/>
                    <a:pt x="984" y="2489"/>
                    <a:pt x="984" y="2779"/>
                  </a:cubicBezTo>
                  <a:lnTo>
                    <a:pt x="984" y="4805"/>
                  </a:lnTo>
                  <a:cubicBezTo>
                    <a:pt x="984" y="5065"/>
                    <a:pt x="782" y="5297"/>
                    <a:pt x="492" y="5297"/>
                  </a:cubicBezTo>
                  <a:lnTo>
                    <a:pt x="0" y="5297"/>
                  </a:lnTo>
                  <a:lnTo>
                    <a:pt x="0" y="10622"/>
                  </a:lnTo>
                  <a:lnTo>
                    <a:pt x="4544" y="10622"/>
                  </a:lnTo>
                  <a:cubicBezTo>
                    <a:pt x="4863" y="10622"/>
                    <a:pt x="5094" y="10333"/>
                    <a:pt x="5036" y="10043"/>
                  </a:cubicBezTo>
                  <a:lnTo>
                    <a:pt x="4110" y="3386"/>
                  </a:lnTo>
                  <a:cubicBezTo>
                    <a:pt x="3850" y="1447"/>
                    <a:pt x="2200"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11480525" y="3871200"/>
              <a:ext cx="176575" cy="110725"/>
            </a:xfrm>
            <a:custGeom>
              <a:avLst/>
              <a:gdLst/>
              <a:ahLst/>
              <a:cxnLst/>
              <a:rect l="l" t="t" r="r" b="b"/>
              <a:pathLst>
                <a:path w="7063" h="4429" extrusionOk="0">
                  <a:moveTo>
                    <a:pt x="3531" y="0"/>
                  </a:moveTo>
                  <a:cubicBezTo>
                    <a:pt x="1563" y="0"/>
                    <a:pt x="0" y="1534"/>
                    <a:pt x="0" y="3444"/>
                  </a:cubicBezTo>
                  <a:lnTo>
                    <a:pt x="0" y="4428"/>
                  </a:lnTo>
                  <a:lnTo>
                    <a:pt x="984" y="4428"/>
                  </a:lnTo>
                  <a:lnTo>
                    <a:pt x="984" y="3444"/>
                  </a:lnTo>
                  <a:cubicBezTo>
                    <a:pt x="984" y="2084"/>
                    <a:pt x="2142" y="984"/>
                    <a:pt x="3531" y="984"/>
                  </a:cubicBezTo>
                  <a:cubicBezTo>
                    <a:pt x="4921" y="984"/>
                    <a:pt x="6049" y="2084"/>
                    <a:pt x="6049" y="3444"/>
                  </a:cubicBezTo>
                  <a:lnTo>
                    <a:pt x="6049" y="4428"/>
                  </a:lnTo>
                  <a:lnTo>
                    <a:pt x="7062" y="4428"/>
                  </a:lnTo>
                  <a:lnTo>
                    <a:pt x="7062" y="3444"/>
                  </a:lnTo>
                  <a:cubicBezTo>
                    <a:pt x="7062" y="1534"/>
                    <a:pt x="5471" y="0"/>
                    <a:pt x="3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7" name="Google Shape;1887;p77"/>
          <p:cNvSpPr/>
          <p:nvPr/>
        </p:nvSpPr>
        <p:spPr>
          <a:xfrm>
            <a:off x="4110715" y="4316053"/>
            <a:ext cx="164275" cy="37650"/>
          </a:xfrm>
          <a:custGeom>
            <a:avLst/>
            <a:gdLst/>
            <a:ahLst/>
            <a:cxnLst/>
            <a:rect l="l" t="t" r="r" b="b"/>
            <a:pathLst>
              <a:path w="6571" h="1506" extrusionOk="0">
                <a:moveTo>
                  <a:pt x="521" y="1"/>
                </a:moveTo>
                <a:cubicBezTo>
                  <a:pt x="232" y="1"/>
                  <a:pt x="0" y="232"/>
                  <a:pt x="0" y="522"/>
                </a:cubicBezTo>
                <a:lnTo>
                  <a:pt x="0" y="1014"/>
                </a:lnTo>
                <a:cubicBezTo>
                  <a:pt x="0" y="1303"/>
                  <a:pt x="232" y="1506"/>
                  <a:pt x="521" y="1506"/>
                </a:cubicBezTo>
                <a:lnTo>
                  <a:pt x="6078" y="1506"/>
                </a:lnTo>
                <a:cubicBezTo>
                  <a:pt x="6339" y="1506"/>
                  <a:pt x="6570" y="1303"/>
                  <a:pt x="6570" y="1014"/>
                </a:cubicBezTo>
                <a:lnTo>
                  <a:pt x="6570" y="522"/>
                </a:lnTo>
                <a:cubicBezTo>
                  <a:pt x="6570" y="232"/>
                  <a:pt x="6339" y="1"/>
                  <a:pt x="6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4042272" y="4170296"/>
            <a:ext cx="301162" cy="329163"/>
          </a:xfrm>
          <a:custGeom>
            <a:avLst/>
            <a:gdLst/>
            <a:ahLst/>
            <a:cxnLst/>
            <a:rect l="l" t="t" r="r" b="b"/>
            <a:pathLst>
              <a:path w="15659" h="17164" extrusionOk="0">
                <a:moveTo>
                  <a:pt x="7323" y="1998"/>
                </a:moveTo>
                <a:lnTo>
                  <a:pt x="7323" y="3011"/>
                </a:lnTo>
                <a:lnTo>
                  <a:pt x="6831" y="3011"/>
                </a:lnTo>
                <a:cubicBezTo>
                  <a:pt x="6541" y="3011"/>
                  <a:pt x="6310" y="3242"/>
                  <a:pt x="6310" y="3532"/>
                </a:cubicBezTo>
                <a:lnTo>
                  <a:pt x="6310" y="5037"/>
                </a:lnTo>
                <a:lnTo>
                  <a:pt x="3039" y="5037"/>
                </a:lnTo>
                <a:lnTo>
                  <a:pt x="3039" y="1998"/>
                </a:lnTo>
                <a:close/>
                <a:moveTo>
                  <a:pt x="12648" y="1998"/>
                </a:moveTo>
                <a:lnTo>
                  <a:pt x="12648" y="5037"/>
                </a:lnTo>
                <a:lnTo>
                  <a:pt x="9349" y="5037"/>
                </a:lnTo>
                <a:lnTo>
                  <a:pt x="9349" y="3532"/>
                </a:lnTo>
                <a:cubicBezTo>
                  <a:pt x="9349" y="3242"/>
                  <a:pt x="9117" y="3011"/>
                  <a:pt x="8857" y="3011"/>
                </a:cubicBezTo>
                <a:lnTo>
                  <a:pt x="8336" y="3011"/>
                </a:lnTo>
                <a:lnTo>
                  <a:pt x="8336" y="1998"/>
                </a:lnTo>
                <a:close/>
                <a:moveTo>
                  <a:pt x="12619" y="6050"/>
                </a:moveTo>
                <a:lnTo>
                  <a:pt x="12619" y="14125"/>
                </a:lnTo>
                <a:lnTo>
                  <a:pt x="3039" y="14125"/>
                </a:lnTo>
                <a:lnTo>
                  <a:pt x="3039" y="6050"/>
                </a:lnTo>
                <a:lnTo>
                  <a:pt x="7323" y="6050"/>
                </a:lnTo>
                <a:lnTo>
                  <a:pt x="7323" y="9089"/>
                </a:lnTo>
                <a:lnTo>
                  <a:pt x="5036" y="9089"/>
                </a:lnTo>
                <a:cubicBezTo>
                  <a:pt x="4776" y="9089"/>
                  <a:pt x="4544" y="9320"/>
                  <a:pt x="4544" y="9581"/>
                </a:cubicBezTo>
                <a:lnTo>
                  <a:pt x="4544" y="10102"/>
                </a:lnTo>
                <a:cubicBezTo>
                  <a:pt x="4544" y="10362"/>
                  <a:pt x="4776" y="10594"/>
                  <a:pt x="5036" y="10594"/>
                </a:cubicBezTo>
                <a:lnTo>
                  <a:pt x="10622" y="10594"/>
                </a:lnTo>
                <a:cubicBezTo>
                  <a:pt x="10883" y="10594"/>
                  <a:pt x="11114" y="10362"/>
                  <a:pt x="11114" y="10102"/>
                </a:cubicBezTo>
                <a:lnTo>
                  <a:pt x="11114" y="9581"/>
                </a:lnTo>
                <a:cubicBezTo>
                  <a:pt x="11114" y="9320"/>
                  <a:pt x="10883" y="9089"/>
                  <a:pt x="10622" y="9089"/>
                </a:cubicBezTo>
                <a:lnTo>
                  <a:pt x="8336" y="9089"/>
                </a:lnTo>
                <a:lnTo>
                  <a:pt x="8336" y="6050"/>
                </a:lnTo>
                <a:close/>
                <a:moveTo>
                  <a:pt x="2518" y="1"/>
                </a:moveTo>
                <a:cubicBezTo>
                  <a:pt x="2258" y="1"/>
                  <a:pt x="2026" y="203"/>
                  <a:pt x="2026" y="493"/>
                </a:cubicBezTo>
                <a:lnTo>
                  <a:pt x="2026" y="5037"/>
                </a:lnTo>
                <a:lnTo>
                  <a:pt x="492" y="5037"/>
                </a:lnTo>
                <a:cubicBezTo>
                  <a:pt x="232" y="5037"/>
                  <a:pt x="0" y="5268"/>
                  <a:pt x="0" y="5558"/>
                </a:cubicBezTo>
                <a:lnTo>
                  <a:pt x="0" y="8770"/>
                </a:lnTo>
                <a:cubicBezTo>
                  <a:pt x="0" y="9060"/>
                  <a:pt x="232" y="9262"/>
                  <a:pt x="492" y="9262"/>
                </a:cubicBezTo>
                <a:cubicBezTo>
                  <a:pt x="782" y="9262"/>
                  <a:pt x="1013" y="9060"/>
                  <a:pt x="1013" y="8770"/>
                </a:cubicBezTo>
                <a:lnTo>
                  <a:pt x="1013" y="6050"/>
                </a:lnTo>
                <a:lnTo>
                  <a:pt x="2026" y="6050"/>
                </a:lnTo>
                <a:lnTo>
                  <a:pt x="2026" y="14443"/>
                </a:lnTo>
                <a:lnTo>
                  <a:pt x="377" y="16324"/>
                </a:lnTo>
                <a:cubicBezTo>
                  <a:pt x="87" y="16672"/>
                  <a:pt x="319" y="17164"/>
                  <a:pt x="753" y="17164"/>
                </a:cubicBezTo>
                <a:lnTo>
                  <a:pt x="14906" y="17164"/>
                </a:lnTo>
                <a:cubicBezTo>
                  <a:pt x="15340" y="17164"/>
                  <a:pt x="15572" y="16672"/>
                  <a:pt x="15282" y="16324"/>
                </a:cubicBezTo>
                <a:lnTo>
                  <a:pt x="13632" y="14443"/>
                </a:lnTo>
                <a:lnTo>
                  <a:pt x="13632" y="6050"/>
                </a:lnTo>
                <a:lnTo>
                  <a:pt x="14645" y="6050"/>
                </a:lnTo>
                <a:lnTo>
                  <a:pt x="14645" y="9031"/>
                </a:lnTo>
                <a:cubicBezTo>
                  <a:pt x="14645" y="9320"/>
                  <a:pt x="14877" y="9552"/>
                  <a:pt x="15166" y="9552"/>
                </a:cubicBezTo>
                <a:cubicBezTo>
                  <a:pt x="15427" y="9552"/>
                  <a:pt x="15658" y="9320"/>
                  <a:pt x="15658" y="9031"/>
                </a:cubicBezTo>
                <a:lnTo>
                  <a:pt x="15658" y="5558"/>
                </a:lnTo>
                <a:cubicBezTo>
                  <a:pt x="15658" y="5268"/>
                  <a:pt x="15427" y="5037"/>
                  <a:pt x="15166" y="5037"/>
                </a:cubicBezTo>
                <a:lnTo>
                  <a:pt x="13632" y="5037"/>
                </a:lnTo>
                <a:lnTo>
                  <a:pt x="13632" y="493"/>
                </a:lnTo>
                <a:cubicBezTo>
                  <a:pt x="13632" y="203"/>
                  <a:pt x="13430" y="1"/>
                  <a:pt x="13140" y="1"/>
                </a:cubicBezTo>
                <a:cubicBezTo>
                  <a:pt x="12851" y="1"/>
                  <a:pt x="12648" y="203"/>
                  <a:pt x="12648" y="493"/>
                </a:cubicBezTo>
                <a:lnTo>
                  <a:pt x="12648" y="985"/>
                </a:lnTo>
                <a:lnTo>
                  <a:pt x="3039" y="985"/>
                </a:lnTo>
                <a:lnTo>
                  <a:pt x="3039" y="493"/>
                </a:lnTo>
                <a:cubicBezTo>
                  <a:pt x="3039" y="203"/>
                  <a:pt x="2808"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9" name="Google Shape;1889;p77"/>
          <p:cNvGrpSpPr/>
          <p:nvPr/>
        </p:nvGrpSpPr>
        <p:grpSpPr>
          <a:xfrm>
            <a:off x="4842569" y="4170276"/>
            <a:ext cx="217119" cy="329203"/>
            <a:chOff x="12484825" y="3867575"/>
            <a:chExt cx="279325" cy="429825"/>
          </a:xfrm>
        </p:grpSpPr>
        <p:sp>
          <p:nvSpPr>
            <p:cNvPr id="1890" name="Google Shape;1890;p77"/>
            <p:cNvSpPr/>
            <p:nvPr/>
          </p:nvSpPr>
          <p:spPr>
            <a:xfrm>
              <a:off x="12513775" y="3867575"/>
              <a:ext cx="222150" cy="49225"/>
            </a:xfrm>
            <a:custGeom>
              <a:avLst/>
              <a:gdLst/>
              <a:ahLst/>
              <a:cxnLst/>
              <a:rect l="l" t="t" r="r" b="b"/>
              <a:pathLst>
                <a:path w="8886" h="1969" extrusionOk="0">
                  <a:moveTo>
                    <a:pt x="927" y="0"/>
                  </a:moveTo>
                  <a:cubicBezTo>
                    <a:pt x="695" y="0"/>
                    <a:pt x="492" y="145"/>
                    <a:pt x="435" y="377"/>
                  </a:cubicBezTo>
                  <a:lnTo>
                    <a:pt x="0" y="1968"/>
                  </a:lnTo>
                  <a:lnTo>
                    <a:pt x="8886" y="1968"/>
                  </a:lnTo>
                  <a:lnTo>
                    <a:pt x="8423" y="377"/>
                  </a:lnTo>
                  <a:cubicBezTo>
                    <a:pt x="8365" y="145"/>
                    <a:pt x="8162" y="0"/>
                    <a:pt x="7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12513050" y="4248175"/>
              <a:ext cx="222150" cy="49225"/>
            </a:xfrm>
            <a:custGeom>
              <a:avLst/>
              <a:gdLst/>
              <a:ahLst/>
              <a:cxnLst/>
              <a:rect l="l" t="t" r="r" b="b"/>
              <a:pathLst>
                <a:path w="8886" h="1969" extrusionOk="0">
                  <a:moveTo>
                    <a:pt x="0" y="0"/>
                  </a:moveTo>
                  <a:lnTo>
                    <a:pt x="464" y="1592"/>
                  </a:lnTo>
                  <a:cubicBezTo>
                    <a:pt x="521" y="1823"/>
                    <a:pt x="724" y="1968"/>
                    <a:pt x="956" y="1968"/>
                  </a:cubicBezTo>
                  <a:lnTo>
                    <a:pt x="7960" y="1968"/>
                  </a:lnTo>
                  <a:cubicBezTo>
                    <a:pt x="8191" y="1968"/>
                    <a:pt x="8394" y="1823"/>
                    <a:pt x="8452" y="1592"/>
                  </a:cubicBezTo>
                  <a:lnTo>
                    <a:pt x="88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12484825" y="4136725"/>
              <a:ext cx="94825" cy="85425"/>
            </a:xfrm>
            <a:custGeom>
              <a:avLst/>
              <a:gdLst/>
              <a:ahLst/>
              <a:cxnLst/>
              <a:rect l="l" t="t" r="r" b="b"/>
              <a:pathLst>
                <a:path w="3793" h="3417" extrusionOk="0">
                  <a:moveTo>
                    <a:pt x="2721" y="1"/>
                  </a:moveTo>
                  <a:lnTo>
                    <a:pt x="2258" y="1072"/>
                  </a:lnTo>
                  <a:cubicBezTo>
                    <a:pt x="2171" y="1245"/>
                    <a:pt x="1998" y="1390"/>
                    <a:pt x="1795" y="1390"/>
                  </a:cubicBezTo>
                  <a:lnTo>
                    <a:pt x="1" y="1390"/>
                  </a:lnTo>
                  <a:lnTo>
                    <a:pt x="1" y="2895"/>
                  </a:lnTo>
                  <a:cubicBezTo>
                    <a:pt x="1" y="3185"/>
                    <a:pt x="232" y="3416"/>
                    <a:pt x="522" y="3416"/>
                  </a:cubicBezTo>
                  <a:lnTo>
                    <a:pt x="3792" y="3416"/>
                  </a:lnTo>
                  <a:lnTo>
                    <a:pt x="27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12588300" y="4018800"/>
              <a:ext cx="69475" cy="52125"/>
            </a:xfrm>
            <a:custGeom>
              <a:avLst/>
              <a:gdLst/>
              <a:ahLst/>
              <a:cxnLst/>
              <a:rect l="l" t="t" r="r" b="b"/>
              <a:pathLst>
                <a:path w="2779" h="2085" extrusionOk="0">
                  <a:moveTo>
                    <a:pt x="695" y="0"/>
                  </a:moveTo>
                  <a:cubicBezTo>
                    <a:pt x="232" y="0"/>
                    <a:pt x="0" y="608"/>
                    <a:pt x="348" y="926"/>
                  </a:cubicBezTo>
                  <a:lnTo>
                    <a:pt x="1448" y="2084"/>
                  </a:lnTo>
                  <a:lnTo>
                    <a:pt x="2576" y="926"/>
                  </a:lnTo>
                  <a:cubicBezTo>
                    <a:pt x="2779" y="724"/>
                    <a:pt x="2779" y="377"/>
                    <a:pt x="2547" y="174"/>
                  </a:cubicBezTo>
                  <a:cubicBezTo>
                    <a:pt x="2446" y="58"/>
                    <a:pt x="2316" y="0"/>
                    <a:pt x="2186" y="0"/>
                  </a:cubicBezTo>
                  <a:cubicBezTo>
                    <a:pt x="2055" y="0"/>
                    <a:pt x="1925" y="58"/>
                    <a:pt x="1824" y="174"/>
                  </a:cubicBezTo>
                  <a:cubicBezTo>
                    <a:pt x="1737" y="261"/>
                    <a:pt x="1621" y="348"/>
                    <a:pt x="1448" y="348"/>
                  </a:cubicBezTo>
                  <a:cubicBezTo>
                    <a:pt x="1071" y="348"/>
                    <a:pt x="1071" y="0"/>
                    <a:pt x="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12484825" y="3942825"/>
              <a:ext cx="279325" cy="279325"/>
            </a:xfrm>
            <a:custGeom>
              <a:avLst/>
              <a:gdLst/>
              <a:ahLst/>
              <a:cxnLst/>
              <a:rect l="l" t="t" r="r" b="b"/>
              <a:pathLst>
                <a:path w="11173" h="11173" extrusionOk="0">
                  <a:moveTo>
                    <a:pt x="4834" y="2026"/>
                  </a:moveTo>
                  <a:cubicBezTo>
                    <a:pt x="5095" y="2026"/>
                    <a:pt x="5355" y="2084"/>
                    <a:pt x="5587" y="2229"/>
                  </a:cubicBezTo>
                  <a:cubicBezTo>
                    <a:pt x="5821" y="2100"/>
                    <a:pt x="6083" y="2033"/>
                    <a:pt x="6345" y="2033"/>
                  </a:cubicBezTo>
                  <a:cubicBezTo>
                    <a:pt x="6731" y="2033"/>
                    <a:pt x="7117" y="2179"/>
                    <a:pt x="7410" y="2489"/>
                  </a:cubicBezTo>
                  <a:cubicBezTo>
                    <a:pt x="7989" y="3068"/>
                    <a:pt x="8018" y="4081"/>
                    <a:pt x="7410" y="4689"/>
                  </a:cubicBezTo>
                  <a:cubicBezTo>
                    <a:pt x="6137" y="6020"/>
                    <a:pt x="5934" y="6194"/>
                    <a:pt x="5934" y="6194"/>
                  </a:cubicBezTo>
                  <a:cubicBezTo>
                    <a:pt x="5876" y="6281"/>
                    <a:pt x="5702" y="6339"/>
                    <a:pt x="5558" y="6339"/>
                  </a:cubicBezTo>
                  <a:cubicBezTo>
                    <a:pt x="5471" y="6339"/>
                    <a:pt x="5326" y="6281"/>
                    <a:pt x="5239" y="6194"/>
                  </a:cubicBezTo>
                  <a:cubicBezTo>
                    <a:pt x="5228" y="6183"/>
                    <a:pt x="5226" y="6180"/>
                    <a:pt x="5226" y="6180"/>
                  </a:cubicBezTo>
                  <a:lnTo>
                    <a:pt x="5226" y="6180"/>
                  </a:lnTo>
                  <a:cubicBezTo>
                    <a:pt x="5226" y="6180"/>
                    <a:pt x="5228" y="6183"/>
                    <a:pt x="5228" y="6183"/>
                  </a:cubicBezTo>
                  <a:cubicBezTo>
                    <a:pt x="5230" y="6183"/>
                    <a:pt x="5140" y="6088"/>
                    <a:pt x="3763" y="4689"/>
                  </a:cubicBezTo>
                  <a:cubicBezTo>
                    <a:pt x="2779" y="3705"/>
                    <a:pt x="3474" y="2026"/>
                    <a:pt x="4834" y="2026"/>
                  </a:cubicBezTo>
                  <a:close/>
                  <a:moveTo>
                    <a:pt x="9147" y="8133"/>
                  </a:moveTo>
                  <a:cubicBezTo>
                    <a:pt x="9407" y="8133"/>
                    <a:pt x="9639" y="8336"/>
                    <a:pt x="9639" y="8625"/>
                  </a:cubicBezTo>
                  <a:cubicBezTo>
                    <a:pt x="9639" y="8915"/>
                    <a:pt x="9407" y="9146"/>
                    <a:pt x="9147" y="9146"/>
                  </a:cubicBezTo>
                  <a:lnTo>
                    <a:pt x="7613" y="9146"/>
                  </a:lnTo>
                  <a:cubicBezTo>
                    <a:pt x="7323" y="9146"/>
                    <a:pt x="7121" y="8915"/>
                    <a:pt x="7121" y="8625"/>
                  </a:cubicBezTo>
                  <a:cubicBezTo>
                    <a:pt x="7121" y="8336"/>
                    <a:pt x="7323" y="8133"/>
                    <a:pt x="7613" y="8133"/>
                  </a:cubicBezTo>
                  <a:close/>
                  <a:moveTo>
                    <a:pt x="522" y="0"/>
                  </a:moveTo>
                  <a:cubicBezTo>
                    <a:pt x="232" y="0"/>
                    <a:pt x="1" y="232"/>
                    <a:pt x="1" y="521"/>
                  </a:cubicBezTo>
                  <a:lnTo>
                    <a:pt x="1" y="8133"/>
                  </a:lnTo>
                  <a:lnTo>
                    <a:pt x="1448" y="8133"/>
                  </a:lnTo>
                  <a:lnTo>
                    <a:pt x="2345" y="6136"/>
                  </a:lnTo>
                  <a:cubicBezTo>
                    <a:pt x="2427" y="5944"/>
                    <a:pt x="2607" y="5849"/>
                    <a:pt x="2789" y="5849"/>
                  </a:cubicBezTo>
                  <a:cubicBezTo>
                    <a:pt x="2991" y="5849"/>
                    <a:pt x="3195" y="5966"/>
                    <a:pt x="3271" y="6194"/>
                  </a:cubicBezTo>
                  <a:lnTo>
                    <a:pt x="4255" y="9262"/>
                  </a:lnTo>
                  <a:lnTo>
                    <a:pt x="4574" y="7757"/>
                  </a:lnTo>
                  <a:cubicBezTo>
                    <a:pt x="4649" y="7530"/>
                    <a:pt x="4856" y="7370"/>
                    <a:pt x="5080" y="7370"/>
                  </a:cubicBezTo>
                  <a:cubicBezTo>
                    <a:pt x="5114" y="7370"/>
                    <a:pt x="5147" y="7373"/>
                    <a:pt x="5181" y="7381"/>
                  </a:cubicBezTo>
                  <a:cubicBezTo>
                    <a:pt x="5471" y="7439"/>
                    <a:pt x="5644" y="7699"/>
                    <a:pt x="5558" y="7988"/>
                  </a:cubicBezTo>
                  <a:lnTo>
                    <a:pt x="4834" y="11172"/>
                  </a:lnTo>
                  <a:lnTo>
                    <a:pt x="10652" y="11172"/>
                  </a:lnTo>
                  <a:cubicBezTo>
                    <a:pt x="10941" y="11172"/>
                    <a:pt x="11173" y="10941"/>
                    <a:pt x="11173" y="10651"/>
                  </a:cubicBezTo>
                  <a:lnTo>
                    <a:pt x="11173" y="521"/>
                  </a:lnTo>
                  <a:cubicBezTo>
                    <a:pt x="11173" y="232"/>
                    <a:pt x="10941" y="0"/>
                    <a:pt x="10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7"/>
          <p:cNvGrpSpPr/>
          <p:nvPr/>
        </p:nvGrpSpPr>
        <p:grpSpPr>
          <a:xfrm>
            <a:off x="5544776" y="4170296"/>
            <a:ext cx="329203" cy="329163"/>
            <a:chOff x="12918975" y="3856000"/>
            <a:chExt cx="429825" cy="429100"/>
          </a:xfrm>
        </p:grpSpPr>
        <p:sp>
          <p:nvSpPr>
            <p:cNvPr id="1896" name="Google Shape;1896;p77"/>
            <p:cNvSpPr/>
            <p:nvPr/>
          </p:nvSpPr>
          <p:spPr>
            <a:xfrm>
              <a:off x="13206225" y="4146325"/>
              <a:ext cx="69475" cy="63325"/>
            </a:xfrm>
            <a:custGeom>
              <a:avLst/>
              <a:gdLst/>
              <a:ahLst/>
              <a:cxnLst/>
              <a:rect l="l" t="t" r="r" b="b"/>
              <a:pathLst>
                <a:path w="2779" h="2533" extrusionOk="0">
                  <a:moveTo>
                    <a:pt x="1390" y="0"/>
                  </a:moveTo>
                  <a:cubicBezTo>
                    <a:pt x="1064" y="0"/>
                    <a:pt x="738" y="123"/>
                    <a:pt x="492" y="369"/>
                  </a:cubicBezTo>
                  <a:cubicBezTo>
                    <a:pt x="0" y="861"/>
                    <a:pt x="0" y="1672"/>
                    <a:pt x="492" y="2164"/>
                  </a:cubicBezTo>
                  <a:cubicBezTo>
                    <a:pt x="738" y="2410"/>
                    <a:pt x="1064" y="2533"/>
                    <a:pt x="1390" y="2533"/>
                  </a:cubicBezTo>
                  <a:cubicBezTo>
                    <a:pt x="1715" y="2533"/>
                    <a:pt x="2041" y="2410"/>
                    <a:pt x="2287" y="2164"/>
                  </a:cubicBezTo>
                  <a:cubicBezTo>
                    <a:pt x="2779" y="1672"/>
                    <a:pt x="2779" y="861"/>
                    <a:pt x="2287" y="369"/>
                  </a:cubicBezTo>
                  <a:cubicBezTo>
                    <a:pt x="2041" y="123"/>
                    <a:pt x="1715"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13083225" y="3856000"/>
              <a:ext cx="101325" cy="88300"/>
            </a:xfrm>
            <a:custGeom>
              <a:avLst/>
              <a:gdLst/>
              <a:ahLst/>
              <a:cxnLst/>
              <a:rect l="l" t="t" r="r" b="b"/>
              <a:pathLst>
                <a:path w="4053" h="3532" extrusionOk="0">
                  <a:moveTo>
                    <a:pt x="0" y="0"/>
                  </a:moveTo>
                  <a:lnTo>
                    <a:pt x="0" y="3531"/>
                  </a:lnTo>
                  <a:lnTo>
                    <a:pt x="4052" y="3531"/>
                  </a:lnTo>
                  <a:lnTo>
                    <a:pt x="4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12991325" y="4146325"/>
              <a:ext cx="69475" cy="63325"/>
            </a:xfrm>
            <a:custGeom>
              <a:avLst/>
              <a:gdLst/>
              <a:ahLst/>
              <a:cxnLst/>
              <a:rect l="l" t="t" r="r" b="b"/>
              <a:pathLst>
                <a:path w="2779" h="2533" extrusionOk="0">
                  <a:moveTo>
                    <a:pt x="1390" y="0"/>
                  </a:moveTo>
                  <a:cubicBezTo>
                    <a:pt x="1064" y="0"/>
                    <a:pt x="739" y="123"/>
                    <a:pt x="493" y="369"/>
                  </a:cubicBezTo>
                  <a:cubicBezTo>
                    <a:pt x="0" y="861"/>
                    <a:pt x="0" y="1672"/>
                    <a:pt x="493" y="2164"/>
                  </a:cubicBezTo>
                  <a:cubicBezTo>
                    <a:pt x="739" y="2410"/>
                    <a:pt x="1064" y="2533"/>
                    <a:pt x="1390" y="2533"/>
                  </a:cubicBezTo>
                  <a:cubicBezTo>
                    <a:pt x="1715" y="2533"/>
                    <a:pt x="2041" y="2410"/>
                    <a:pt x="2287" y="2164"/>
                  </a:cubicBezTo>
                  <a:cubicBezTo>
                    <a:pt x="2779" y="1672"/>
                    <a:pt x="2779" y="861"/>
                    <a:pt x="2287" y="369"/>
                  </a:cubicBezTo>
                  <a:cubicBezTo>
                    <a:pt x="2041" y="123"/>
                    <a:pt x="1715"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13206225" y="3931725"/>
              <a:ext cx="69475" cy="63225"/>
            </a:xfrm>
            <a:custGeom>
              <a:avLst/>
              <a:gdLst/>
              <a:ahLst/>
              <a:cxnLst/>
              <a:rect l="l" t="t" r="r" b="b"/>
              <a:pathLst>
                <a:path w="2779" h="2529" extrusionOk="0">
                  <a:moveTo>
                    <a:pt x="1409" y="1"/>
                  </a:moveTo>
                  <a:cubicBezTo>
                    <a:pt x="1308" y="1"/>
                    <a:pt x="1204" y="13"/>
                    <a:pt x="1100" y="39"/>
                  </a:cubicBezTo>
                  <a:cubicBezTo>
                    <a:pt x="435" y="184"/>
                    <a:pt x="0" y="878"/>
                    <a:pt x="174" y="1544"/>
                  </a:cubicBezTo>
                  <a:cubicBezTo>
                    <a:pt x="299" y="2144"/>
                    <a:pt x="835" y="2528"/>
                    <a:pt x="1407" y="2528"/>
                  </a:cubicBezTo>
                  <a:cubicBezTo>
                    <a:pt x="1498" y="2528"/>
                    <a:pt x="1589" y="2519"/>
                    <a:pt x="1679" y="2499"/>
                  </a:cubicBezTo>
                  <a:cubicBezTo>
                    <a:pt x="2374" y="2326"/>
                    <a:pt x="2779" y="1660"/>
                    <a:pt x="2634" y="965"/>
                  </a:cubicBezTo>
                  <a:cubicBezTo>
                    <a:pt x="2487" y="399"/>
                    <a:pt x="198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12991325" y="3931725"/>
              <a:ext cx="69475" cy="63225"/>
            </a:xfrm>
            <a:custGeom>
              <a:avLst/>
              <a:gdLst/>
              <a:ahLst/>
              <a:cxnLst/>
              <a:rect l="l" t="t" r="r" b="b"/>
              <a:pathLst>
                <a:path w="2779" h="2529" extrusionOk="0">
                  <a:moveTo>
                    <a:pt x="1409" y="1"/>
                  </a:moveTo>
                  <a:cubicBezTo>
                    <a:pt x="1308" y="1"/>
                    <a:pt x="1204" y="13"/>
                    <a:pt x="1100" y="39"/>
                  </a:cubicBezTo>
                  <a:cubicBezTo>
                    <a:pt x="435" y="184"/>
                    <a:pt x="0" y="878"/>
                    <a:pt x="174" y="1544"/>
                  </a:cubicBezTo>
                  <a:cubicBezTo>
                    <a:pt x="299" y="2144"/>
                    <a:pt x="835" y="2528"/>
                    <a:pt x="1407" y="2528"/>
                  </a:cubicBezTo>
                  <a:cubicBezTo>
                    <a:pt x="1498" y="2528"/>
                    <a:pt x="1589" y="2519"/>
                    <a:pt x="1679" y="2499"/>
                  </a:cubicBezTo>
                  <a:cubicBezTo>
                    <a:pt x="2374" y="2326"/>
                    <a:pt x="2779" y="1660"/>
                    <a:pt x="2634" y="965"/>
                  </a:cubicBezTo>
                  <a:cubicBezTo>
                    <a:pt x="2487" y="399"/>
                    <a:pt x="198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12918975" y="3856000"/>
              <a:ext cx="429825" cy="429100"/>
            </a:xfrm>
            <a:custGeom>
              <a:avLst/>
              <a:gdLst/>
              <a:ahLst/>
              <a:cxnLst/>
              <a:rect l="l" t="t" r="r" b="b"/>
              <a:pathLst>
                <a:path w="17193" h="17164" extrusionOk="0">
                  <a:moveTo>
                    <a:pt x="8596" y="6223"/>
                  </a:moveTo>
                  <a:cubicBezTo>
                    <a:pt x="8857" y="6223"/>
                    <a:pt x="9088" y="6454"/>
                    <a:pt x="9088" y="6715"/>
                  </a:cubicBezTo>
                  <a:lnTo>
                    <a:pt x="9088" y="8075"/>
                  </a:lnTo>
                  <a:lnTo>
                    <a:pt x="10477" y="8075"/>
                  </a:lnTo>
                  <a:cubicBezTo>
                    <a:pt x="10738" y="8075"/>
                    <a:pt x="10969" y="8307"/>
                    <a:pt x="10969" y="8596"/>
                  </a:cubicBezTo>
                  <a:cubicBezTo>
                    <a:pt x="10969" y="8857"/>
                    <a:pt x="10738" y="9088"/>
                    <a:pt x="10477" y="9088"/>
                  </a:cubicBezTo>
                  <a:lnTo>
                    <a:pt x="9088" y="9088"/>
                  </a:lnTo>
                  <a:lnTo>
                    <a:pt x="9088" y="10477"/>
                  </a:lnTo>
                  <a:cubicBezTo>
                    <a:pt x="9088" y="10767"/>
                    <a:pt x="8857" y="10998"/>
                    <a:pt x="8596" y="10998"/>
                  </a:cubicBezTo>
                  <a:cubicBezTo>
                    <a:pt x="8307" y="10998"/>
                    <a:pt x="8075" y="10767"/>
                    <a:pt x="8075" y="10477"/>
                  </a:cubicBezTo>
                  <a:lnTo>
                    <a:pt x="8075" y="9088"/>
                  </a:lnTo>
                  <a:lnTo>
                    <a:pt x="6715" y="9088"/>
                  </a:lnTo>
                  <a:cubicBezTo>
                    <a:pt x="6425" y="9088"/>
                    <a:pt x="6223" y="8857"/>
                    <a:pt x="6223" y="8596"/>
                  </a:cubicBezTo>
                  <a:cubicBezTo>
                    <a:pt x="6223" y="8307"/>
                    <a:pt x="6425" y="8075"/>
                    <a:pt x="6715" y="8075"/>
                  </a:cubicBezTo>
                  <a:lnTo>
                    <a:pt x="8075" y="8075"/>
                  </a:lnTo>
                  <a:lnTo>
                    <a:pt x="8075" y="6715"/>
                  </a:lnTo>
                  <a:cubicBezTo>
                    <a:pt x="8075" y="6454"/>
                    <a:pt x="8307" y="6223"/>
                    <a:pt x="8596" y="6223"/>
                  </a:cubicBezTo>
                  <a:close/>
                  <a:moveTo>
                    <a:pt x="4284" y="10622"/>
                  </a:moveTo>
                  <a:cubicBezTo>
                    <a:pt x="5528" y="10622"/>
                    <a:pt x="6570" y="11635"/>
                    <a:pt x="6570" y="12880"/>
                  </a:cubicBezTo>
                  <a:cubicBezTo>
                    <a:pt x="6570" y="14124"/>
                    <a:pt x="5557" y="15166"/>
                    <a:pt x="4284" y="15166"/>
                  </a:cubicBezTo>
                  <a:cubicBezTo>
                    <a:pt x="3039" y="15166"/>
                    <a:pt x="2026" y="14124"/>
                    <a:pt x="2026" y="12880"/>
                  </a:cubicBezTo>
                  <a:cubicBezTo>
                    <a:pt x="2026" y="11635"/>
                    <a:pt x="3039" y="10622"/>
                    <a:pt x="4284" y="10622"/>
                  </a:cubicBezTo>
                  <a:close/>
                  <a:moveTo>
                    <a:pt x="12880" y="10622"/>
                  </a:moveTo>
                  <a:cubicBezTo>
                    <a:pt x="14124" y="10622"/>
                    <a:pt x="15166" y="11635"/>
                    <a:pt x="15166" y="12880"/>
                  </a:cubicBezTo>
                  <a:cubicBezTo>
                    <a:pt x="15166" y="14124"/>
                    <a:pt x="14124" y="15166"/>
                    <a:pt x="12880" y="15166"/>
                  </a:cubicBezTo>
                  <a:cubicBezTo>
                    <a:pt x="11635" y="15166"/>
                    <a:pt x="10622" y="14124"/>
                    <a:pt x="10622" y="12880"/>
                  </a:cubicBezTo>
                  <a:cubicBezTo>
                    <a:pt x="10622" y="11635"/>
                    <a:pt x="11635" y="10622"/>
                    <a:pt x="12880" y="10622"/>
                  </a:cubicBezTo>
                  <a:close/>
                  <a:moveTo>
                    <a:pt x="492" y="0"/>
                  </a:moveTo>
                  <a:cubicBezTo>
                    <a:pt x="232" y="0"/>
                    <a:pt x="0" y="232"/>
                    <a:pt x="0" y="492"/>
                  </a:cubicBezTo>
                  <a:lnTo>
                    <a:pt x="0" y="16671"/>
                  </a:lnTo>
                  <a:cubicBezTo>
                    <a:pt x="0" y="16961"/>
                    <a:pt x="232" y="17163"/>
                    <a:pt x="492" y="17163"/>
                  </a:cubicBezTo>
                  <a:lnTo>
                    <a:pt x="16671" y="17163"/>
                  </a:lnTo>
                  <a:cubicBezTo>
                    <a:pt x="16961" y="17163"/>
                    <a:pt x="17192" y="16961"/>
                    <a:pt x="17192" y="16671"/>
                  </a:cubicBezTo>
                  <a:lnTo>
                    <a:pt x="17192" y="492"/>
                  </a:lnTo>
                  <a:cubicBezTo>
                    <a:pt x="17192" y="232"/>
                    <a:pt x="16961" y="0"/>
                    <a:pt x="16671" y="0"/>
                  </a:cubicBezTo>
                  <a:lnTo>
                    <a:pt x="11606" y="0"/>
                  </a:lnTo>
                  <a:lnTo>
                    <a:pt x="11606" y="2402"/>
                  </a:lnTo>
                  <a:cubicBezTo>
                    <a:pt x="12006" y="2133"/>
                    <a:pt x="12444" y="2011"/>
                    <a:pt x="12873" y="2011"/>
                  </a:cubicBezTo>
                  <a:cubicBezTo>
                    <a:pt x="14058" y="2011"/>
                    <a:pt x="15166" y="2945"/>
                    <a:pt x="15166" y="4284"/>
                  </a:cubicBezTo>
                  <a:cubicBezTo>
                    <a:pt x="15166" y="5528"/>
                    <a:pt x="14124" y="6570"/>
                    <a:pt x="12880" y="6570"/>
                  </a:cubicBezTo>
                  <a:cubicBezTo>
                    <a:pt x="11722" y="6570"/>
                    <a:pt x="10738" y="5673"/>
                    <a:pt x="10622" y="4544"/>
                  </a:cubicBezTo>
                  <a:lnTo>
                    <a:pt x="6541" y="4544"/>
                  </a:lnTo>
                  <a:cubicBezTo>
                    <a:pt x="6425" y="5673"/>
                    <a:pt x="5470" y="6570"/>
                    <a:pt x="4284" y="6570"/>
                  </a:cubicBezTo>
                  <a:cubicBezTo>
                    <a:pt x="3039" y="6570"/>
                    <a:pt x="2026" y="5528"/>
                    <a:pt x="2026" y="4284"/>
                  </a:cubicBezTo>
                  <a:cubicBezTo>
                    <a:pt x="2026" y="2945"/>
                    <a:pt x="3135" y="2011"/>
                    <a:pt x="4308" y="2011"/>
                  </a:cubicBezTo>
                  <a:cubicBezTo>
                    <a:pt x="4732" y="2011"/>
                    <a:pt x="5165" y="2133"/>
                    <a:pt x="5557" y="2402"/>
                  </a:cubicBezTo>
                  <a:lnTo>
                    <a:pt x="5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7"/>
          <p:cNvGrpSpPr/>
          <p:nvPr/>
        </p:nvGrpSpPr>
        <p:grpSpPr>
          <a:xfrm>
            <a:off x="6303068" y="4187436"/>
            <a:ext cx="329163" cy="294884"/>
            <a:chOff x="13484075" y="3880425"/>
            <a:chExt cx="437775" cy="392550"/>
          </a:xfrm>
        </p:grpSpPr>
        <p:sp>
          <p:nvSpPr>
            <p:cNvPr id="1903" name="Google Shape;1903;p77"/>
            <p:cNvSpPr/>
            <p:nvPr/>
          </p:nvSpPr>
          <p:spPr>
            <a:xfrm>
              <a:off x="13484075" y="4132750"/>
              <a:ext cx="155600" cy="140225"/>
            </a:xfrm>
            <a:custGeom>
              <a:avLst/>
              <a:gdLst/>
              <a:ahLst/>
              <a:cxnLst/>
              <a:rect l="l" t="t" r="r" b="b"/>
              <a:pathLst>
                <a:path w="6224" h="5609" extrusionOk="0">
                  <a:moveTo>
                    <a:pt x="3126" y="2302"/>
                  </a:moveTo>
                  <a:cubicBezTo>
                    <a:pt x="3387" y="2302"/>
                    <a:pt x="3618" y="2533"/>
                    <a:pt x="3618" y="2823"/>
                  </a:cubicBezTo>
                  <a:cubicBezTo>
                    <a:pt x="3618" y="3083"/>
                    <a:pt x="3387" y="3315"/>
                    <a:pt x="3126" y="3315"/>
                  </a:cubicBezTo>
                  <a:cubicBezTo>
                    <a:pt x="2837" y="3315"/>
                    <a:pt x="2605" y="3083"/>
                    <a:pt x="2605" y="2823"/>
                  </a:cubicBezTo>
                  <a:cubicBezTo>
                    <a:pt x="2605" y="2533"/>
                    <a:pt x="2837" y="2302"/>
                    <a:pt x="3126" y="2302"/>
                  </a:cubicBezTo>
                  <a:close/>
                  <a:moveTo>
                    <a:pt x="3126" y="1"/>
                  </a:moveTo>
                  <a:cubicBezTo>
                    <a:pt x="2489" y="1"/>
                    <a:pt x="1853" y="218"/>
                    <a:pt x="1332" y="652"/>
                  </a:cubicBezTo>
                  <a:cubicBezTo>
                    <a:pt x="232" y="1578"/>
                    <a:pt x="0" y="3141"/>
                    <a:pt x="782" y="4328"/>
                  </a:cubicBezTo>
                  <a:cubicBezTo>
                    <a:pt x="1332" y="5181"/>
                    <a:pt x="2229" y="5608"/>
                    <a:pt x="3126" y="5608"/>
                  </a:cubicBezTo>
                  <a:cubicBezTo>
                    <a:pt x="4023" y="5608"/>
                    <a:pt x="4921" y="5181"/>
                    <a:pt x="5471" y="4328"/>
                  </a:cubicBezTo>
                  <a:cubicBezTo>
                    <a:pt x="6223" y="3141"/>
                    <a:pt x="5991" y="1578"/>
                    <a:pt x="4921" y="652"/>
                  </a:cubicBezTo>
                  <a:cubicBezTo>
                    <a:pt x="4400" y="218"/>
                    <a:pt x="3763" y="1"/>
                    <a:pt x="3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13492025" y="3880425"/>
              <a:ext cx="141125" cy="257775"/>
            </a:xfrm>
            <a:custGeom>
              <a:avLst/>
              <a:gdLst/>
              <a:ahLst/>
              <a:cxnLst/>
              <a:rect l="l" t="t" r="r" b="b"/>
              <a:pathLst>
                <a:path w="5645" h="10311" extrusionOk="0">
                  <a:moveTo>
                    <a:pt x="2822" y="1"/>
                  </a:moveTo>
                  <a:cubicBezTo>
                    <a:pt x="1385" y="1"/>
                    <a:pt x="1" y="1102"/>
                    <a:pt x="1" y="2786"/>
                  </a:cubicBezTo>
                  <a:lnTo>
                    <a:pt x="1" y="10311"/>
                  </a:lnTo>
                  <a:cubicBezTo>
                    <a:pt x="753" y="9500"/>
                    <a:pt x="1773" y="9095"/>
                    <a:pt x="2794" y="9095"/>
                  </a:cubicBezTo>
                  <a:cubicBezTo>
                    <a:pt x="3814" y="9095"/>
                    <a:pt x="4834" y="9500"/>
                    <a:pt x="5587" y="10311"/>
                  </a:cubicBezTo>
                  <a:cubicBezTo>
                    <a:pt x="5587" y="2294"/>
                    <a:pt x="5645" y="2554"/>
                    <a:pt x="5500" y="2091"/>
                  </a:cubicBezTo>
                  <a:cubicBezTo>
                    <a:pt x="5413" y="1686"/>
                    <a:pt x="5181" y="1223"/>
                    <a:pt x="4834" y="876"/>
                  </a:cubicBezTo>
                  <a:cubicBezTo>
                    <a:pt x="4259" y="271"/>
                    <a:pt x="3534"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13626625" y="3926175"/>
              <a:ext cx="295225" cy="346625"/>
            </a:xfrm>
            <a:custGeom>
              <a:avLst/>
              <a:gdLst/>
              <a:ahLst/>
              <a:cxnLst/>
              <a:rect l="l" t="t" r="r" b="b"/>
              <a:pathLst>
                <a:path w="11809" h="13865" extrusionOk="0">
                  <a:moveTo>
                    <a:pt x="2923" y="2605"/>
                  </a:moveTo>
                  <a:cubicBezTo>
                    <a:pt x="3184" y="2605"/>
                    <a:pt x="3415" y="2837"/>
                    <a:pt x="3415" y="3126"/>
                  </a:cubicBezTo>
                  <a:cubicBezTo>
                    <a:pt x="3415" y="3387"/>
                    <a:pt x="3184" y="3618"/>
                    <a:pt x="2923" y="3618"/>
                  </a:cubicBezTo>
                  <a:cubicBezTo>
                    <a:pt x="2634" y="3618"/>
                    <a:pt x="2402" y="3387"/>
                    <a:pt x="2402" y="3126"/>
                  </a:cubicBezTo>
                  <a:cubicBezTo>
                    <a:pt x="2402" y="2837"/>
                    <a:pt x="2634" y="2605"/>
                    <a:pt x="2923" y="2605"/>
                  </a:cubicBezTo>
                  <a:close/>
                  <a:moveTo>
                    <a:pt x="5325" y="2605"/>
                  </a:moveTo>
                  <a:cubicBezTo>
                    <a:pt x="5615" y="2605"/>
                    <a:pt x="5846" y="2837"/>
                    <a:pt x="5846" y="3126"/>
                  </a:cubicBezTo>
                  <a:cubicBezTo>
                    <a:pt x="5846" y="3387"/>
                    <a:pt x="5615" y="3618"/>
                    <a:pt x="5325" y="3618"/>
                  </a:cubicBezTo>
                  <a:cubicBezTo>
                    <a:pt x="5065" y="3618"/>
                    <a:pt x="4833" y="3387"/>
                    <a:pt x="4833" y="3126"/>
                  </a:cubicBezTo>
                  <a:cubicBezTo>
                    <a:pt x="4833" y="2837"/>
                    <a:pt x="5065" y="2605"/>
                    <a:pt x="5325" y="2605"/>
                  </a:cubicBezTo>
                  <a:close/>
                  <a:moveTo>
                    <a:pt x="7757" y="2605"/>
                  </a:moveTo>
                  <a:cubicBezTo>
                    <a:pt x="8046" y="2605"/>
                    <a:pt x="8278" y="2837"/>
                    <a:pt x="8278" y="3126"/>
                  </a:cubicBezTo>
                  <a:cubicBezTo>
                    <a:pt x="8278" y="3387"/>
                    <a:pt x="8046" y="3618"/>
                    <a:pt x="7757" y="3618"/>
                  </a:cubicBezTo>
                  <a:cubicBezTo>
                    <a:pt x="7496" y="3618"/>
                    <a:pt x="7265" y="3387"/>
                    <a:pt x="7265" y="3126"/>
                  </a:cubicBezTo>
                  <a:cubicBezTo>
                    <a:pt x="7265" y="2837"/>
                    <a:pt x="7496" y="2605"/>
                    <a:pt x="7757" y="2605"/>
                  </a:cubicBezTo>
                  <a:close/>
                  <a:moveTo>
                    <a:pt x="10188" y="2605"/>
                  </a:moveTo>
                  <a:cubicBezTo>
                    <a:pt x="10477" y="2605"/>
                    <a:pt x="10680" y="2837"/>
                    <a:pt x="10680" y="3126"/>
                  </a:cubicBezTo>
                  <a:cubicBezTo>
                    <a:pt x="10680" y="3387"/>
                    <a:pt x="10477" y="3618"/>
                    <a:pt x="10188" y="3618"/>
                  </a:cubicBezTo>
                  <a:cubicBezTo>
                    <a:pt x="9898" y="3618"/>
                    <a:pt x="9667" y="3387"/>
                    <a:pt x="9667" y="3126"/>
                  </a:cubicBezTo>
                  <a:cubicBezTo>
                    <a:pt x="9667" y="2837"/>
                    <a:pt x="9898" y="2605"/>
                    <a:pt x="10188" y="2605"/>
                  </a:cubicBezTo>
                  <a:close/>
                  <a:moveTo>
                    <a:pt x="2923" y="5297"/>
                  </a:moveTo>
                  <a:cubicBezTo>
                    <a:pt x="3184" y="5297"/>
                    <a:pt x="3415" y="5529"/>
                    <a:pt x="3415" y="5818"/>
                  </a:cubicBezTo>
                  <a:cubicBezTo>
                    <a:pt x="3415" y="6108"/>
                    <a:pt x="3184" y="6310"/>
                    <a:pt x="2923" y="6310"/>
                  </a:cubicBezTo>
                  <a:cubicBezTo>
                    <a:pt x="2634" y="6310"/>
                    <a:pt x="2402" y="6108"/>
                    <a:pt x="2402" y="5818"/>
                  </a:cubicBezTo>
                  <a:cubicBezTo>
                    <a:pt x="2402" y="5529"/>
                    <a:pt x="2634" y="5297"/>
                    <a:pt x="2923" y="5297"/>
                  </a:cubicBezTo>
                  <a:close/>
                  <a:moveTo>
                    <a:pt x="5325" y="5297"/>
                  </a:moveTo>
                  <a:cubicBezTo>
                    <a:pt x="5615" y="5297"/>
                    <a:pt x="5846" y="5529"/>
                    <a:pt x="5846" y="5818"/>
                  </a:cubicBezTo>
                  <a:cubicBezTo>
                    <a:pt x="5846" y="6108"/>
                    <a:pt x="5615" y="6310"/>
                    <a:pt x="5325" y="6310"/>
                  </a:cubicBezTo>
                  <a:cubicBezTo>
                    <a:pt x="5065" y="6310"/>
                    <a:pt x="4833" y="6108"/>
                    <a:pt x="4833" y="5818"/>
                  </a:cubicBezTo>
                  <a:cubicBezTo>
                    <a:pt x="4833" y="5529"/>
                    <a:pt x="5065" y="5297"/>
                    <a:pt x="5325" y="5297"/>
                  </a:cubicBezTo>
                  <a:close/>
                  <a:moveTo>
                    <a:pt x="7757" y="5297"/>
                  </a:moveTo>
                  <a:cubicBezTo>
                    <a:pt x="8046" y="5297"/>
                    <a:pt x="8278" y="5529"/>
                    <a:pt x="8278" y="5818"/>
                  </a:cubicBezTo>
                  <a:cubicBezTo>
                    <a:pt x="8278" y="6108"/>
                    <a:pt x="8046" y="6310"/>
                    <a:pt x="7757" y="6310"/>
                  </a:cubicBezTo>
                  <a:cubicBezTo>
                    <a:pt x="7496" y="6310"/>
                    <a:pt x="7265" y="6108"/>
                    <a:pt x="7265" y="5818"/>
                  </a:cubicBezTo>
                  <a:cubicBezTo>
                    <a:pt x="7265" y="5529"/>
                    <a:pt x="7496" y="5297"/>
                    <a:pt x="7757" y="5297"/>
                  </a:cubicBezTo>
                  <a:close/>
                  <a:moveTo>
                    <a:pt x="10188" y="5297"/>
                  </a:moveTo>
                  <a:cubicBezTo>
                    <a:pt x="10477" y="5297"/>
                    <a:pt x="10680" y="5529"/>
                    <a:pt x="10680" y="5818"/>
                  </a:cubicBezTo>
                  <a:cubicBezTo>
                    <a:pt x="10680" y="6108"/>
                    <a:pt x="10477" y="6310"/>
                    <a:pt x="10188" y="6310"/>
                  </a:cubicBezTo>
                  <a:cubicBezTo>
                    <a:pt x="9898" y="6310"/>
                    <a:pt x="9667" y="6108"/>
                    <a:pt x="9667" y="5818"/>
                  </a:cubicBezTo>
                  <a:cubicBezTo>
                    <a:pt x="9667" y="5529"/>
                    <a:pt x="9898" y="5297"/>
                    <a:pt x="10188" y="5297"/>
                  </a:cubicBezTo>
                  <a:close/>
                  <a:moveTo>
                    <a:pt x="2923" y="8018"/>
                  </a:moveTo>
                  <a:cubicBezTo>
                    <a:pt x="3184" y="8018"/>
                    <a:pt x="3415" y="8220"/>
                    <a:pt x="3415" y="8510"/>
                  </a:cubicBezTo>
                  <a:cubicBezTo>
                    <a:pt x="3415" y="8799"/>
                    <a:pt x="3184" y="9031"/>
                    <a:pt x="2923" y="9031"/>
                  </a:cubicBezTo>
                  <a:cubicBezTo>
                    <a:pt x="2634" y="9031"/>
                    <a:pt x="2402" y="8799"/>
                    <a:pt x="2402" y="8510"/>
                  </a:cubicBezTo>
                  <a:cubicBezTo>
                    <a:pt x="2402" y="8220"/>
                    <a:pt x="2634" y="8018"/>
                    <a:pt x="2923" y="8018"/>
                  </a:cubicBezTo>
                  <a:close/>
                  <a:moveTo>
                    <a:pt x="5325" y="8018"/>
                  </a:moveTo>
                  <a:cubicBezTo>
                    <a:pt x="5615" y="8018"/>
                    <a:pt x="5846" y="8220"/>
                    <a:pt x="5846" y="8510"/>
                  </a:cubicBezTo>
                  <a:cubicBezTo>
                    <a:pt x="5846" y="8799"/>
                    <a:pt x="5615" y="9031"/>
                    <a:pt x="5325" y="9031"/>
                  </a:cubicBezTo>
                  <a:cubicBezTo>
                    <a:pt x="5065" y="9031"/>
                    <a:pt x="4833" y="8799"/>
                    <a:pt x="4833" y="8510"/>
                  </a:cubicBezTo>
                  <a:cubicBezTo>
                    <a:pt x="4833" y="8220"/>
                    <a:pt x="5065" y="8018"/>
                    <a:pt x="5325" y="8018"/>
                  </a:cubicBezTo>
                  <a:close/>
                  <a:moveTo>
                    <a:pt x="7757" y="8018"/>
                  </a:moveTo>
                  <a:cubicBezTo>
                    <a:pt x="8046" y="8018"/>
                    <a:pt x="8278" y="8220"/>
                    <a:pt x="8278" y="8510"/>
                  </a:cubicBezTo>
                  <a:cubicBezTo>
                    <a:pt x="8278" y="8799"/>
                    <a:pt x="8046" y="9031"/>
                    <a:pt x="7757" y="9031"/>
                  </a:cubicBezTo>
                  <a:cubicBezTo>
                    <a:pt x="7496" y="9031"/>
                    <a:pt x="7265" y="8799"/>
                    <a:pt x="7265" y="8510"/>
                  </a:cubicBezTo>
                  <a:cubicBezTo>
                    <a:pt x="7265" y="8220"/>
                    <a:pt x="7496" y="8018"/>
                    <a:pt x="7757" y="8018"/>
                  </a:cubicBezTo>
                  <a:close/>
                  <a:moveTo>
                    <a:pt x="10188" y="8018"/>
                  </a:moveTo>
                  <a:cubicBezTo>
                    <a:pt x="10477" y="8018"/>
                    <a:pt x="10680" y="8220"/>
                    <a:pt x="10680" y="8510"/>
                  </a:cubicBezTo>
                  <a:cubicBezTo>
                    <a:pt x="10680" y="8799"/>
                    <a:pt x="10477" y="9031"/>
                    <a:pt x="10188" y="9031"/>
                  </a:cubicBezTo>
                  <a:cubicBezTo>
                    <a:pt x="9898" y="9031"/>
                    <a:pt x="9667" y="8799"/>
                    <a:pt x="9667" y="8510"/>
                  </a:cubicBezTo>
                  <a:cubicBezTo>
                    <a:pt x="9667" y="8220"/>
                    <a:pt x="9898" y="8018"/>
                    <a:pt x="10188" y="8018"/>
                  </a:cubicBezTo>
                  <a:close/>
                  <a:moveTo>
                    <a:pt x="2923" y="10709"/>
                  </a:moveTo>
                  <a:cubicBezTo>
                    <a:pt x="3184" y="10709"/>
                    <a:pt x="3415" y="10941"/>
                    <a:pt x="3415" y="11201"/>
                  </a:cubicBezTo>
                  <a:cubicBezTo>
                    <a:pt x="3415" y="11491"/>
                    <a:pt x="3184" y="11722"/>
                    <a:pt x="2923" y="11722"/>
                  </a:cubicBezTo>
                  <a:cubicBezTo>
                    <a:pt x="2634" y="11722"/>
                    <a:pt x="2402" y="11491"/>
                    <a:pt x="2402" y="11201"/>
                  </a:cubicBezTo>
                  <a:cubicBezTo>
                    <a:pt x="2402" y="10941"/>
                    <a:pt x="2634" y="10709"/>
                    <a:pt x="2923" y="10709"/>
                  </a:cubicBezTo>
                  <a:close/>
                  <a:moveTo>
                    <a:pt x="5325" y="10709"/>
                  </a:moveTo>
                  <a:cubicBezTo>
                    <a:pt x="5615" y="10709"/>
                    <a:pt x="5846" y="10941"/>
                    <a:pt x="5846" y="11201"/>
                  </a:cubicBezTo>
                  <a:cubicBezTo>
                    <a:pt x="5846" y="11491"/>
                    <a:pt x="5615" y="11722"/>
                    <a:pt x="5325" y="11722"/>
                  </a:cubicBezTo>
                  <a:cubicBezTo>
                    <a:pt x="5065" y="11722"/>
                    <a:pt x="4833" y="11491"/>
                    <a:pt x="4833" y="11201"/>
                  </a:cubicBezTo>
                  <a:cubicBezTo>
                    <a:pt x="4833" y="10941"/>
                    <a:pt x="5065" y="10709"/>
                    <a:pt x="5325" y="10709"/>
                  </a:cubicBezTo>
                  <a:close/>
                  <a:moveTo>
                    <a:pt x="7757" y="10709"/>
                  </a:moveTo>
                  <a:cubicBezTo>
                    <a:pt x="8046" y="10709"/>
                    <a:pt x="8278" y="10941"/>
                    <a:pt x="8278" y="11201"/>
                  </a:cubicBezTo>
                  <a:cubicBezTo>
                    <a:pt x="8278" y="11491"/>
                    <a:pt x="8046" y="11722"/>
                    <a:pt x="7757" y="11722"/>
                  </a:cubicBezTo>
                  <a:cubicBezTo>
                    <a:pt x="7496" y="11722"/>
                    <a:pt x="7265" y="11491"/>
                    <a:pt x="7265" y="11201"/>
                  </a:cubicBezTo>
                  <a:cubicBezTo>
                    <a:pt x="7265" y="10941"/>
                    <a:pt x="7496" y="10709"/>
                    <a:pt x="7757" y="10709"/>
                  </a:cubicBezTo>
                  <a:close/>
                  <a:moveTo>
                    <a:pt x="10188" y="10709"/>
                  </a:moveTo>
                  <a:cubicBezTo>
                    <a:pt x="10477" y="10709"/>
                    <a:pt x="10680" y="10941"/>
                    <a:pt x="10680" y="11201"/>
                  </a:cubicBezTo>
                  <a:cubicBezTo>
                    <a:pt x="10680" y="11491"/>
                    <a:pt x="10477" y="11722"/>
                    <a:pt x="10188" y="11722"/>
                  </a:cubicBezTo>
                  <a:cubicBezTo>
                    <a:pt x="9898" y="11722"/>
                    <a:pt x="9667" y="11491"/>
                    <a:pt x="9667" y="11201"/>
                  </a:cubicBezTo>
                  <a:cubicBezTo>
                    <a:pt x="9667" y="10941"/>
                    <a:pt x="9898" y="10709"/>
                    <a:pt x="10188" y="10709"/>
                  </a:cubicBezTo>
                  <a:close/>
                  <a:moveTo>
                    <a:pt x="1187" y="464"/>
                  </a:moveTo>
                  <a:cubicBezTo>
                    <a:pt x="1245" y="811"/>
                    <a:pt x="1216" y="1"/>
                    <a:pt x="1216" y="11057"/>
                  </a:cubicBezTo>
                  <a:cubicBezTo>
                    <a:pt x="1216" y="12128"/>
                    <a:pt x="782" y="13141"/>
                    <a:pt x="0" y="13864"/>
                  </a:cubicBezTo>
                  <a:lnTo>
                    <a:pt x="11288" y="13864"/>
                  </a:lnTo>
                  <a:cubicBezTo>
                    <a:pt x="11577" y="13864"/>
                    <a:pt x="11809" y="13633"/>
                    <a:pt x="11809" y="13372"/>
                  </a:cubicBezTo>
                  <a:lnTo>
                    <a:pt x="11809" y="956"/>
                  </a:lnTo>
                  <a:cubicBezTo>
                    <a:pt x="11809" y="695"/>
                    <a:pt x="11577" y="464"/>
                    <a:pt x="11288"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7"/>
          <p:cNvGrpSpPr/>
          <p:nvPr/>
        </p:nvGrpSpPr>
        <p:grpSpPr>
          <a:xfrm>
            <a:off x="7061325" y="4170291"/>
            <a:ext cx="329186" cy="329173"/>
            <a:chOff x="14017350" y="3818250"/>
            <a:chExt cx="433425" cy="429225"/>
          </a:xfrm>
        </p:grpSpPr>
        <p:sp>
          <p:nvSpPr>
            <p:cNvPr id="1907" name="Google Shape;1907;p77"/>
            <p:cNvSpPr/>
            <p:nvPr/>
          </p:nvSpPr>
          <p:spPr>
            <a:xfrm>
              <a:off x="14017350" y="3818250"/>
              <a:ext cx="81050" cy="173075"/>
            </a:xfrm>
            <a:custGeom>
              <a:avLst/>
              <a:gdLst/>
              <a:ahLst/>
              <a:cxnLst/>
              <a:rect l="l" t="t" r="r" b="b"/>
              <a:pathLst>
                <a:path w="3242" h="6923" extrusionOk="0">
                  <a:moveTo>
                    <a:pt x="2492" y="1"/>
                  </a:moveTo>
                  <a:cubicBezTo>
                    <a:pt x="2259" y="1"/>
                    <a:pt x="1881" y="5"/>
                    <a:pt x="1245" y="5"/>
                  </a:cubicBezTo>
                  <a:cubicBezTo>
                    <a:pt x="1013" y="5"/>
                    <a:pt x="782" y="179"/>
                    <a:pt x="753" y="439"/>
                  </a:cubicBezTo>
                  <a:cubicBezTo>
                    <a:pt x="0" y="6922"/>
                    <a:pt x="116" y="5649"/>
                    <a:pt x="116" y="6749"/>
                  </a:cubicBezTo>
                  <a:lnTo>
                    <a:pt x="2721" y="6749"/>
                  </a:lnTo>
                  <a:lnTo>
                    <a:pt x="3242" y="410"/>
                  </a:lnTo>
                  <a:cubicBezTo>
                    <a:pt x="3184" y="295"/>
                    <a:pt x="3155" y="150"/>
                    <a:pt x="2952" y="63"/>
                  </a:cubicBezTo>
                  <a:cubicBezTo>
                    <a:pt x="2865" y="11"/>
                    <a:pt x="2841" y="1"/>
                    <a:pt x="2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14020225" y="4012275"/>
              <a:ext cx="112175" cy="120150"/>
            </a:xfrm>
            <a:custGeom>
              <a:avLst/>
              <a:gdLst/>
              <a:ahLst/>
              <a:cxnLst/>
              <a:rect l="l" t="t" r="r" b="b"/>
              <a:pathLst>
                <a:path w="4487" h="4806" extrusionOk="0">
                  <a:moveTo>
                    <a:pt x="1" y="1"/>
                  </a:moveTo>
                  <a:lnTo>
                    <a:pt x="1" y="4313"/>
                  </a:lnTo>
                  <a:cubicBezTo>
                    <a:pt x="1" y="4574"/>
                    <a:pt x="232" y="4805"/>
                    <a:pt x="493" y="4805"/>
                  </a:cubicBezTo>
                  <a:lnTo>
                    <a:pt x="4487" y="4805"/>
                  </a:lnTo>
                  <a:lnTo>
                    <a:pt x="4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14110675" y="3852375"/>
              <a:ext cx="68775" cy="134600"/>
            </a:xfrm>
            <a:custGeom>
              <a:avLst/>
              <a:gdLst/>
              <a:ahLst/>
              <a:cxnLst/>
              <a:rect l="l" t="t" r="r" b="b"/>
              <a:pathLst>
                <a:path w="2751" h="5384" extrusionOk="0">
                  <a:moveTo>
                    <a:pt x="435" y="1"/>
                  </a:moveTo>
                  <a:lnTo>
                    <a:pt x="1" y="5384"/>
                  </a:lnTo>
                  <a:lnTo>
                    <a:pt x="2750" y="5384"/>
                  </a:lnTo>
                  <a:lnTo>
                    <a:pt x="2316" y="1"/>
                  </a:lnTo>
                  <a:cubicBezTo>
                    <a:pt x="2027" y="160"/>
                    <a:pt x="1708" y="239"/>
                    <a:pt x="1386" y="239"/>
                  </a:cubicBezTo>
                  <a:cubicBezTo>
                    <a:pt x="1064" y="239"/>
                    <a:pt x="739" y="160"/>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14191000" y="3818375"/>
              <a:ext cx="81775" cy="173675"/>
            </a:xfrm>
            <a:custGeom>
              <a:avLst/>
              <a:gdLst/>
              <a:ahLst/>
              <a:cxnLst/>
              <a:rect l="l" t="t" r="r" b="b"/>
              <a:pathLst>
                <a:path w="3271" h="6947" extrusionOk="0">
                  <a:moveTo>
                    <a:pt x="2026" y="0"/>
                  </a:moveTo>
                  <a:cubicBezTo>
                    <a:pt x="377" y="0"/>
                    <a:pt x="492" y="0"/>
                    <a:pt x="377" y="29"/>
                  </a:cubicBezTo>
                  <a:cubicBezTo>
                    <a:pt x="261" y="58"/>
                    <a:pt x="174" y="145"/>
                    <a:pt x="116" y="232"/>
                  </a:cubicBezTo>
                  <a:cubicBezTo>
                    <a:pt x="0" y="434"/>
                    <a:pt x="0" y="0"/>
                    <a:pt x="550" y="6744"/>
                  </a:cubicBezTo>
                  <a:lnTo>
                    <a:pt x="3155" y="6744"/>
                  </a:lnTo>
                  <a:cubicBezTo>
                    <a:pt x="3155" y="5673"/>
                    <a:pt x="3271" y="6946"/>
                    <a:pt x="2518" y="434"/>
                  </a:cubicBezTo>
                  <a:cubicBezTo>
                    <a:pt x="2489" y="203"/>
                    <a:pt x="2258" y="0"/>
                    <a:pt x="2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14157700" y="4012275"/>
              <a:ext cx="112175" cy="120150"/>
            </a:xfrm>
            <a:custGeom>
              <a:avLst/>
              <a:gdLst/>
              <a:ahLst/>
              <a:cxnLst/>
              <a:rect l="l" t="t" r="r" b="b"/>
              <a:pathLst>
                <a:path w="4487" h="4806" extrusionOk="0">
                  <a:moveTo>
                    <a:pt x="1" y="1"/>
                  </a:moveTo>
                  <a:lnTo>
                    <a:pt x="1" y="4805"/>
                  </a:lnTo>
                  <a:lnTo>
                    <a:pt x="3995" y="4805"/>
                  </a:lnTo>
                  <a:cubicBezTo>
                    <a:pt x="4255" y="4805"/>
                    <a:pt x="4487" y="4574"/>
                    <a:pt x="4487" y="4313"/>
                  </a:cubicBezTo>
                  <a:lnTo>
                    <a:pt x="4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14295200" y="4020250"/>
              <a:ext cx="113600" cy="50675"/>
            </a:xfrm>
            <a:custGeom>
              <a:avLst/>
              <a:gdLst/>
              <a:ahLst/>
              <a:cxnLst/>
              <a:rect l="l" t="t" r="r" b="b"/>
              <a:pathLst>
                <a:path w="4544" h="2027" extrusionOk="0">
                  <a:moveTo>
                    <a:pt x="0" y="0"/>
                  </a:moveTo>
                  <a:lnTo>
                    <a:pt x="0" y="2026"/>
                  </a:lnTo>
                  <a:lnTo>
                    <a:pt x="4544" y="2026"/>
                  </a:lnTo>
                  <a:lnTo>
                    <a:pt x="4139" y="376"/>
                  </a:lnTo>
                  <a:cubicBezTo>
                    <a:pt x="4081" y="145"/>
                    <a:pt x="3878" y="0"/>
                    <a:pt x="3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14150475" y="4095500"/>
              <a:ext cx="300300" cy="151975"/>
            </a:xfrm>
            <a:custGeom>
              <a:avLst/>
              <a:gdLst/>
              <a:ahLst/>
              <a:cxnLst/>
              <a:rect l="l" t="t" r="r" b="b"/>
              <a:pathLst>
                <a:path w="12012" h="6079" extrusionOk="0">
                  <a:moveTo>
                    <a:pt x="5789" y="0"/>
                  </a:moveTo>
                  <a:lnTo>
                    <a:pt x="5789" y="984"/>
                  </a:lnTo>
                  <a:cubicBezTo>
                    <a:pt x="5789" y="1795"/>
                    <a:pt x="5094" y="2489"/>
                    <a:pt x="4284" y="2489"/>
                  </a:cubicBezTo>
                  <a:lnTo>
                    <a:pt x="956" y="2489"/>
                  </a:lnTo>
                  <a:lnTo>
                    <a:pt x="87" y="5441"/>
                  </a:lnTo>
                  <a:cubicBezTo>
                    <a:pt x="0" y="5760"/>
                    <a:pt x="232" y="6078"/>
                    <a:pt x="579" y="6078"/>
                  </a:cubicBezTo>
                  <a:lnTo>
                    <a:pt x="4660" y="6078"/>
                  </a:lnTo>
                  <a:cubicBezTo>
                    <a:pt x="4834" y="6078"/>
                    <a:pt x="4979" y="5991"/>
                    <a:pt x="5065" y="5847"/>
                  </a:cubicBezTo>
                  <a:lnTo>
                    <a:pt x="6021" y="4457"/>
                  </a:lnTo>
                  <a:lnTo>
                    <a:pt x="6947" y="5847"/>
                  </a:lnTo>
                  <a:cubicBezTo>
                    <a:pt x="7062" y="5991"/>
                    <a:pt x="7207" y="6078"/>
                    <a:pt x="7381" y="6078"/>
                  </a:cubicBezTo>
                  <a:lnTo>
                    <a:pt x="11462" y="6078"/>
                  </a:lnTo>
                  <a:cubicBezTo>
                    <a:pt x="11780" y="6078"/>
                    <a:pt x="12012" y="5789"/>
                    <a:pt x="11954" y="5470"/>
                  </a:cubicBezTo>
                  <a:lnTo>
                    <a:pt x="10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7"/>
          <p:cNvGrpSpPr/>
          <p:nvPr/>
        </p:nvGrpSpPr>
        <p:grpSpPr>
          <a:xfrm>
            <a:off x="7865103" y="4170276"/>
            <a:ext cx="238138" cy="329203"/>
            <a:chOff x="14683750" y="3796650"/>
            <a:chExt cx="306800" cy="429825"/>
          </a:xfrm>
        </p:grpSpPr>
        <p:sp>
          <p:nvSpPr>
            <p:cNvPr id="1915" name="Google Shape;1915;p77"/>
            <p:cNvSpPr/>
            <p:nvPr/>
          </p:nvSpPr>
          <p:spPr>
            <a:xfrm>
              <a:off x="14685200" y="3967425"/>
              <a:ext cx="50675" cy="151250"/>
            </a:xfrm>
            <a:custGeom>
              <a:avLst/>
              <a:gdLst/>
              <a:ahLst/>
              <a:cxnLst/>
              <a:rect l="l" t="t" r="r" b="b"/>
              <a:pathLst>
                <a:path w="2027" h="6050" extrusionOk="0">
                  <a:moveTo>
                    <a:pt x="0" y="0"/>
                  </a:moveTo>
                  <a:lnTo>
                    <a:pt x="0" y="6049"/>
                  </a:lnTo>
                  <a:lnTo>
                    <a:pt x="2026" y="6049"/>
                  </a:lnTo>
                  <a:lnTo>
                    <a:pt x="2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14761175" y="3967425"/>
              <a:ext cx="151950" cy="151250"/>
            </a:xfrm>
            <a:custGeom>
              <a:avLst/>
              <a:gdLst/>
              <a:ahLst/>
              <a:cxnLst/>
              <a:rect l="l" t="t" r="r" b="b"/>
              <a:pathLst>
                <a:path w="6078" h="6050" extrusionOk="0">
                  <a:moveTo>
                    <a:pt x="4544" y="1013"/>
                  </a:moveTo>
                  <a:cubicBezTo>
                    <a:pt x="4833" y="1013"/>
                    <a:pt x="5065" y="1245"/>
                    <a:pt x="5065" y="1505"/>
                  </a:cubicBezTo>
                  <a:cubicBezTo>
                    <a:pt x="5065" y="1795"/>
                    <a:pt x="4833" y="2026"/>
                    <a:pt x="4544" y="2026"/>
                  </a:cubicBezTo>
                  <a:lnTo>
                    <a:pt x="1534" y="2026"/>
                  </a:lnTo>
                  <a:cubicBezTo>
                    <a:pt x="1245" y="2026"/>
                    <a:pt x="1013" y="1795"/>
                    <a:pt x="1013" y="1505"/>
                  </a:cubicBezTo>
                  <a:cubicBezTo>
                    <a:pt x="1013" y="1245"/>
                    <a:pt x="1245" y="1013"/>
                    <a:pt x="1534" y="1013"/>
                  </a:cubicBezTo>
                  <a:close/>
                  <a:moveTo>
                    <a:pt x="4544" y="4052"/>
                  </a:moveTo>
                  <a:cubicBezTo>
                    <a:pt x="4833" y="4052"/>
                    <a:pt x="5065" y="4255"/>
                    <a:pt x="5065" y="4544"/>
                  </a:cubicBezTo>
                  <a:cubicBezTo>
                    <a:pt x="5065" y="4805"/>
                    <a:pt x="4833" y="5036"/>
                    <a:pt x="4544" y="5036"/>
                  </a:cubicBezTo>
                  <a:lnTo>
                    <a:pt x="1534" y="5036"/>
                  </a:lnTo>
                  <a:cubicBezTo>
                    <a:pt x="1245" y="5036"/>
                    <a:pt x="1013" y="4834"/>
                    <a:pt x="1013" y="4544"/>
                  </a:cubicBezTo>
                  <a:cubicBezTo>
                    <a:pt x="1013" y="4255"/>
                    <a:pt x="1245" y="4052"/>
                    <a:pt x="1534" y="4052"/>
                  </a:cubicBezTo>
                  <a:close/>
                  <a:moveTo>
                    <a:pt x="0" y="0"/>
                  </a:moveTo>
                  <a:lnTo>
                    <a:pt x="0" y="6049"/>
                  </a:lnTo>
                  <a:lnTo>
                    <a:pt x="6078" y="6049"/>
                  </a:lnTo>
                  <a:lnTo>
                    <a:pt x="6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14683750" y="3859600"/>
              <a:ext cx="306800" cy="82525"/>
            </a:xfrm>
            <a:custGeom>
              <a:avLst/>
              <a:gdLst/>
              <a:ahLst/>
              <a:cxnLst/>
              <a:rect l="l" t="t" r="r" b="b"/>
              <a:pathLst>
                <a:path w="12272" h="3301" extrusionOk="0">
                  <a:moveTo>
                    <a:pt x="1476" y="1"/>
                  </a:moveTo>
                  <a:cubicBezTo>
                    <a:pt x="1476" y="1"/>
                    <a:pt x="319" y="1622"/>
                    <a:pt x="319" y="1622"/>
                  </a:cubicBezTo>
                  <a:cubicBezTo>
                    <a:pt x="0" y="2085"/>
                    <a:pt x="87" y="2461"/>
                    <a:pt x="87" y="3300"/>
                  </a:cubicBezTo>
                  <a:lnTo>
                    <a:pt x="12214" y="3300"/>
                  </a:lnTo>
                  <a:cubicBezTo>
                    <a:pt x="12214" y="2490"/>
                    <a:pt x="12272" y="2085"/>
                    <a:pt x="11953" y="1622"/>
                  </a:cubicBezTo>
                  <a:cubicBezTo>
                    <a:pt x="11953" y="1622"/>
                    <a:pt x="10796" y="1"/>
                    <a:pt x="10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14938425" y="3967425"/>
              <a:ext cx="49950" cy="151250"/>
            </a:xfrm>
            <a:custGeom>
              <a:avLst/>
              <a:gdLst/>
              <a:ahLst/>
              <a:cxnLst/>
              <a:rect l="l" t="t" r="r" b="b"/>
              <a:pathLst>
                <a:path w="1998" h="6050" extrusionOk="0">
                  <a:moveTo>
                    <a:pt x="1" y="0"/>
                  </a:moveTo>
                  <a:lnTo>
                    <a:pt x="1" y="6049"/>
                  </a:lnTo>
                  <a:lnTo>
                    <a:pt x="1998" y="6049"/>
                  </a:lnTo>
                  <a:lnTo>
                    <a:pt x="1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14685900" y="4143975"/>
              <a:ext cx="303200" cy="82500"/>
            </a:xfrm>
            <a:custGeom>
              <a:avLst/>
              <a:gdLst/>
              <a:ahLst/>
              <a:cxnLst/>
              <a:rect l="l" t="t" r="r" b="b"/>
              <a:pathLst>
                <a:path w="12128" h="3300" extrusionOk="0">
                  <a:moveTo>
                    <a:pt x="1" y="0"/>
                  </a:moveTo>
                  <a:lnTo>
                    <a:pt x="1" y="1766"/>
                  </a:lnTo>
                  <a:cubicBezTo>
                    <a:pt x="1" y="2605"/>
                    <a:pt x="667" y="3300"/>
                    <a:pt x="1477" y="3300"/>
                  </a:cubicBezTo>
                  <a:lnTo>
                    <a:pt x="10623" y="3300"/>
                  </a:lnTo>
                  <a:cubicBezTo>
                    <a:pt x="11433" y="3300"/>
                    <a:pt x="12128" y="2605"/>
                    <a:pt x="12128" y="1766"/>
                  </a:cubicBezTo>
                  <a:lnTo>
                    <a:pt x="12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14723550" y="3796650"/>
              <a:ext cx="38350" cy="37650"/>
            </a:xfrm>
            <a:custGeom>
              <a:avLst/>
              <a:gdLst/>
              <a:ahLst/>
              <a:cxnLst/>
              <a:rect l="l" t="t" r="r" b="b"/>
              <a:pathLst>
                <a:path w="1534" h="1506" extrusionOk="0">
                  <a:moveTo>
                    <a:pt x="492" y="1"/>
                  </a:moveTo>
                  <a:cubicBezTo>
                    <a:pt x="232" y="1"/>
                    <a:pt x="0" y="232"/>
                    <a:pt x="0" y="493"/>
                  </a:cubicBezTo>
                  <a:lnTo>
                    <a:pt x="0" y="1506"/>
                  </a:lnTo>
                  <a:lnTo>
                    <a:pt x="1534" y="1506"/>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14786500" y="3796650"/>
              <a:ext cx="38350" cy="37650"/>
            </a:xfrm>
            <a:custGeom>
              <a:avLst/>
              <a:gdLst/>
              <a:ahLst/>
              <a:cxnLst/>
              <a:rect l="l" t="t" r="r" b="b"/>
              <a:pathLst>
                <a:path w="1534" h="1506" extrusionOk="0">
                  <a:moveTo>
                    <a:pt x="0" y="1"/>
                  </a:moveTo>
                  <a:lnTo>
                    <a:pt x="0" y="1506"/>
                  </a:lnTo>
                  <a:lnTo>
                    <a:pt x="1534" y="1506"/>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14849450" y="3796650"/>
              <a:ext cx="38350" cy="37650"/>
            </a:xfrm>
            <a:custGeom>
              <a:avLst/>
              <a:gdLst/>
              <a:ahLst/>
              <a:cxnLst/>
              <a:rect l="l" t="t" r="r" b="b"/>
              <a:pathLst>
                <a:path w="1534" h="1506" extrusionOk="0">
                  <a:moveTo>
                    <a:pt x="0" y="1"/>
                  </a:moveTo>
                  <a:lnTo>
                    <a:pt x="0" y="1506"/>
                  </a:lnTo>
                  <a:lnTo>
                    <a:pt x="1534" y="1506"/>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14913100" y="3796650"/>
              <a:ext cx="37650" cy="37650"/>
            </a:xfrm>
            <a:custGeom>
              <a:avLst/>
              <a:gdLst/>
              <a:ahLst/>
              <a:cxnLst/>
              <a:rect l="l" t="t" r="r" b="b"/>
              <a:pathLst>
                <a:path w="1506" h="1506" extrusionOk="0">
                  <a:moveTo>
                    <a:pt x="1" y="1"/>
                  </a:moveTo>
                  <a:lnTo>
                    <a:pt x="1" y="1506"/>
                  </a:lnTo>
                  <a:lnTo>
                    <a:pt x="1506" y="1506"/>
                  </a:lnTo>
                  <a:lnTo>
                    <a:pt x="1506" y="493"/>
                  </a:lnTo>
                  <a:cubicBezTo>
                    <a:pt x="1506" y="232"/>
                    <a:pt x="1274"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77"/>
          <p:cNvGrpSpPr/>
          <p:nvPr/>
        </p:nvGrpSpPr>
        <p:grpSpPr>
          <a:xfrm>
            <a:off x="713221" y="575675"/>
            <a:ext cx="781553" cy="390854"/>
            <a:chOff x="12046488" y="2677600"/>
            <a:chExt cx="1514050" cy="757175"/>
          </a:xfrm>
        </p:grpSpPr>
        <p:sp>
          <p:nvSpPr>
            <p:cNvPr id="1925" name="Google Shape;1925;p77"/>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77"/>
          <p:cNvGrpSpPr/>
          <p:nvPr/>
        </p:nvGrpSpPr>
        <p:grpSpPr>
          <a:xfrm>
            <a:off x="7236918" y="553568"/>
            <a:ext cx="1185312" cy="435070"/>
            <a:chOff x="10131650" y="1333725"/>
            <a:chExt cx="381350" cy="139975"/>
          </a:xfrm>
        </p:grpSpPr>
        <p:sp>
          <p:nvSpPr>
            <p:cNvPr id="1928" name="Google Shape;1928;p77"/>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2" name="Picture 1">
            <a:extLst>
              <a:ext uri="{FF2B5EF4-FFF2-40B4-BE49-F238E27FC236}">
                <a16:creationId xmlns:a16="http://schemas.microsoft.com/office/drawing/2014/main" id="{AF8CB76A-46E2-31AF-D8BD-B243D59944B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17927" y="1104525"/>
            <a:ext cx="4342665" cy="3471746"/>
          </a:xfrm>
          <a:prstGeom prst="rect">
            <a:avLst/>
          </a:prstGeom>
        </p:spPr>
      </p:pic>
      <p:sp>
        <p:nvSpPr>
          <p:cNvPr id="817" name="Google Shape;817;p51"/>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 Monitoring</a:t>
            </a:r>
            <a:endParaRPr dirty="0"/>
          </a:p>
        </p:txBody>
      </p:sp>
      <p:sp>
        <p:nvSpPr>
          <p:cNvPr id="842" name="Google Shape;842;p51"/>
          <p:cNvSpPr/>
          <p:nvPr/>
        </p:nvSpPr>
        <p:spPr>
          <a:xfrm>
            <a:off x="5487755" y="1844174"/>
            <a:ext cx="206100" cy="20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1"/>
          <p:cNvSpPr txBox="1"/>
          <p:nvPr/>
        </p:nvSpPr>
        <p:spPr>
          <a:xfrm flipH="1">
            <a:off x="5746376" y="1347731"/>
            <a:ext cx="2879697" cy="738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dirty="0">
                <a:solidFill>
                  <a:schemeClr val="dk1"/>
                </a:solidFill>
                <a:latin typeface="Space Mono"/>
                <a:ea typeface="Space Mono"/>
                <a:cs typeface="Space Mono"/>
                <a:sym typeface="Space Mono"/>
              </a:rPr>
              <a:t>Object detection</a:t>
            </a:r>
            <a:endParaRPr sz="2100" b="1" dirty="0">
              <a:solidFill>
                <a:schemeClr val="dk1"/>
              </a:solidFill>
              <a:latin typeface="Space Mono"/>
              <a:ea typeface="Space Mono"/>
              <a:cs typeface="Space Mono"/>
              <a:sym typeface="Space Mono"/>
            </a:endParaRPr>
          </a:p>
        </p:txBody>
      </p:sp>
      <p:sp>
        <p:nvSpPr>
          <p:cNvPr id="844" name="Google Shape;844;p51"/>
          <p:cNvSpPr txBox="1"/>
          <p:nvPr/>
        </p:nvSpPr>
        <p:spPr>
          <a:xfrm flipH="1">
            <a:off x="5746376" y="2086631"/>
            <a:ext cx="2675854" cy="509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0" i="0" dirty="0">
                <a:solidFill>
                  <a:schemeClr val="tx1"/>
                </a:solidFill>
                <a:effectLst/>
                <a:latin typeface="Roboto Slab" pitchFamily="2" charset="0"/>
                <a:ea typeface="Roboto Slab" pitchFamily="2" charset="0"/>
              </a:rPr>
              <a:t>Identification of ADs vs. general imagery</a:t>
            </a:r>
            <a:endParaRPr dirty="0">
              <a:solidFill>
                <a:schemeClr val="tx1"/>
              </a:solidFill>
              <a:latin typeface="Roboto Slab" pitchFamily="2" charset="0"/>
              <a:ea typeface="Roboto Slab" pitchFamily="2" charset="0"/>
              <a:cs typeface="Manrope"/>
              <a:sym typeface="Manrope"/>
            </a:endParaRPr>
          </a:p>
        </p:txBody>
      </p:sp>
      <p:sp>
        <p:nvSpPr>
          <p:cNvPr id="847" name="Google Shape;847;p51"/>
          <p:cNvSpPr txBox="1"/>
          <p:nvPr/>
        </p:nvSpPr>
        <p:spPr>
          <a:xfrm flipH="1">
            <a:off x="5746387" y="3060625"/>
            <a:ext cx="2489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dirty="0">
                <a:solidFill>
                  <a:schemeClr val="dk1"/>
                </a:solidFill>
                <a:latin typeface="Space Mono"/>
                <a:ea typeface="Space Mono"/>
                <a:cs typeface="Space Mono"/>
                <a:sym typeface="Space Mono"/>
              </a:rPr>
              <a:t>Logo detection</a:t>
            </a:r>
            <a:endParaRPr sz="2100" b="1" dirty="0">
              <a:solidFill>
                <a:schemeClr val="dk1"/>
              </a:solidFill>
              <a:latin typeface="Space Mono"/>
              <a:ea typeface="Space Mono"/>
              <a:cs typeface="Space Mono"/>
              <a:sym typeface="Space Mono"/>
            </a:endParaRPr>
          </a:p>
        </p:txBody>
      </p:sp>
      <p:sp>
        <p:nvSpPr>
          <p:cNvPr id="848" name="Google Shape;848;p51"/>
          <p:cNvSpPr txBox="1"/>
          <p:nvPr/>
        </p:nvSpPr>
        <p:spPr>
          <a:xfrm flipH="1">
            <a:off x="5746376" y="3338488"/>
            <a:ext cx="2733656"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solidFill>
                <a:effectLst/>
                <a:latin typeface="Roboto Slab" pitchFamily="2" charset="0"/>
                <a:ea typeface="Roboto Slab" pitchFamily="2" charset="0"/>
              </a:rPr>
              <a:t>“Capital Chrysler” assigned AD ownership</a:t>
            </a:r>
            <a:endParaRPr dirty="0">
              <a:solidFill>
                <a:schemeClr val="tx1"/>
              </a:solidFill>
              <a:latin typeface="Roboto Slab" pitchFamily="2" charset="0"/>
              <a:ea typeface="Roboto Slab" pitchFamily="2" charset="0"/>
              <a:cs typeface="Manrope"/>
              <a:sym typeface="Manrope"/>
            </a:endParaRPr>
          </a:p>
        </p:txBody>
      </p:sp>
      <p:sp>
        <p:nvSpPr>
          <p:cNvPr id="849" name="Google Shape;849;p51"/>
          <p:cNvSpPr/>
          <p:nvPr/>
        </p:nvSpPr>
        <p:spPr>
          <a:xfrm>
            <a:off x="5487755" y="3124672"/>
            <a:ext cx="206100" cy="20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1"/>
          <p:cNvSpPr/>
          <p:nvPr/>
        </p:nvSpPr>
        <p:spPr>
          <a:xfrm>
            <a:off x="1635300" y="3361225"/>
            <a:ext cx="206100" cy="20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51"/>
          <p:cNvCxnSpPr>
            <a:cxnSpLocks/>
          </p:cNvCxnSpPr>
          <p:nvPr/>
        </p:nvCxnSpPr>
        <p:spPr>
          <a:xfrm rot="10800000" flipV="1">
            <a:off x="1841401" y="1967577"/>
            <a:ext cx="3646357" cy="384701"/>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855" name="Google Shape;855;p51"/>
          <p:cNvCxnSpPr>
            <a:cxnSpLocks/>
            <a:stCxn id="849" idx="1"/>
          </p:cNvCxnSpPr>
          <p:nvPr/>
        </p:nvCxnSpPr>
        <p:spPr>
          <a:xfrm rot="10800000">
            <a:off x="1303021" y="2892346"/>
            <a:ext cx="4184735" cy="335376"/>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17" name="TextBox 16">
            <a:extLst>
              <a:ext uri="{FF2B5EF4-FFF2-40B4-BE49-F238E27FC236}">
                <a16:creationId xmlns:a16="http://schemas.microsoft.com/office/drawing/2014/main" id="{AA5DB43D-93F2-C16D-962B-58DB4FDEE0C7}"/>
              </a:ext>
            </a:extLst>
          </p:cNvPr>
          <p:cNvSpPr txBox="1"/>
          <p:nvPr/>
        </p:nvSpPr>
        <p:spPr>
          <a:xfrm>
            <a:off x="517927" y="4600083"/>
            <a:ext cx="4342666" cy="215444"/>
          </a:xfrm>
          <a:prstGeom prst="rect">
            <a:avLst/>
          </a:prstGeom>
          <a:noFill/>
        </p:spPr>
        <p:txBody>
          <a:bodyPr wrap="square">
            <a:spAutoFit/>
          </a:bodyPr>
          <a:lstStyle/>
          <a:p>
            <a:pPr algn="ctr"/>
            <a:r>
              <a:rPr lang="en-ID" sz="800" dirty="0">
                <a:latin typeface="Space Mono" panose="020B0604020202020204" charset="0"/>
              </a:rPr>
              <a:t>visua.com/use-case/ad-monitoring-intelligence-with-visual-ai</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78"/>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936" name="Google Shape;1936;p78"/>
          <p:cNvSpPr txBox="1">
            <a:spLocks noGrp="1"/>
          </p:cNvSpPr>
          <p:nvPr>
            <p:ph type="body" idx="1"/>
          </p:nvPr>
        </p:nvSpPr>
        <p:spPr>
          <a:xfrm>
            <a:off x="977950" y="1682875"/>
            <a:ext cx="2181000" cy="12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VECTORS</a:t>
            </a:r>
            <a:endParaRPr sz="21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a:uFill>
                  <a:noFill/>
                </a:uFill>
                <a:hlinkClick r:id="rId3"/>
              </a:rPr>
              <a:t>Personal trainer sale banner template design</a:t>
            </a:r>
            <a:endParaRPr/>
          </a:p>
        </p:txBody>
      </p:sp>
      <p:sp>
        <p:nvSpPr>
          <p:cNvPr id="1937" name="Google Shape;1937;p78"/>
          <p:cNvSpPr txBox="1">
            <a:spLocks noGrp="1"/>
          </p:cNvSpPr>
          <p:nvPr>
            <p:ph type="subTitle" idx="2"/>
          </p:nvPr>
        </p:nvSpPr>
        <p:spPr>
          <a:xfrm>
            <a:off x="713250" y="1257300"/>
            <a:ext cx="7717500" cy="400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1400"/>
              <a:t>Here’s an assortment of alternative resources whose style fits the one of this template</a:t>
            </a:r>
            <a:endParaRPr sz="1400"/>
          </a:p>
        </p:txBody>
      </p:sp>
      <p:grpSp>
        <p:nvGrpSpPr>
          <p:cNvPr id="1938" name="Google Shape;1938;p78"/>
          <p:cNvGrpSpPr/>
          <p:nvPr/>
        </p:nvGrpSpPr>
        <p:grpSpPr>
          <a:xfrm>
            <a:off x="4157545" y="3108696"/>
            <a:ext cx="1011580" cy="1011580"/>
            <a:chOff x="10565475" y="1690875"/>
            <a:chExt cx="174600" cy="174600"/>
          </a:xfrm>
        </p:grpSpPr>
        <p:sp>
          <p:nvSpPr>
            <p:cNvPr id="1939" name="Google Shape;1939;p78"/>
            <p:cNvSpPr/>
            <p:nvPr/>
          </p:nvSpPr>
          <p:spPr>
            <a:xfrm>
              <a:off x="10565475" y="1690875"/>
              <a:ext cx="174600" cy="174600"/>
            </a:xfrm>
            <a:custGeom>
              <a:avLst/>
              <a:gdLst/>
              <a:ahLst/>
              <a:cxnLst/>
              <a:rect l="l" t="t" r="r" b="b"/>
              <a:pathLst>
                <a:path w="6984" h="6984" extrusionOk="0">
                  <a:moveTo>
                    <a:pt x="3498" y="0"/>
                  </a:moveTo>
                  <a:cubicBezTo>
                    <a:pt x="1573" y="0"/>
                    <a:pt x="1" y="1562"/>
                    <a:pt x="1" y="3486"/>
                  </a:cubicBezTo>
                  <a:cubicBezTo>
                    <a:pt x="1" y="5422"/>
                    <a:pt x="1573" y="6983"/>
                    <a:pt x="3498" y="6983"/>
                  </a:cubicBezTo>
                  <a:cubicBezTo>
                    <a:pt x="5422" y="6983"/>
                    <a:pt x="6984" y="5422"/>
                    <a:pt x="6984" y="3486"/>
                  </a:cubicBezTo>
                  <a:cubicBezTo>
                    <a:pt x="6984" y="1562"/>
                    <a:pt x="5422" y="0"/>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8"/>
            <p:cNvSpPr/>
            <p:nvPr/>
          </p:nvSpPr>
          <p:spPr>
            <a:xfrm>
              <a:off x="10622102" y="1734652"/>
              <a:ext cx="75399" cy="87018"/>
            </a:xfrm>
            <a:custGeom>
              <a:avLst/>
              <a:gdLst/>
              <a:ahLst/>
              <a:cxnLst/>
              <a:rect l="l" t="t" r="r" b="b"/>
              <a:pathLst>
                <a:path w="3498" h="4037" extrusionOk="0">
                  <a:moveTo>
                    <a:pt x="704" y="1221"/>
                  </a:moveTo>
                  <a:lnTo>
                    <a:pt x="2090" y="2013"/>
                  </a:lnTo>
                  <a:lnTo>
                    <a:pt x="704" y="2816"/>
                  </a:lnTo>
                  <a:lnTo>
                    <a:pt x="704" y="1221"/>
                  </a:lnTo>
                  <a:close/>
                  <a:moveTo>
                    <a:pt x="0" y="1"/>
                  </a:moveTo>
                  <a:lnTo>
                    <a:pt x="0" y="4037"/>
                  </a:lnTo>
                  <a:lnTo>
                    <a:pt x="3497" y="20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78"/>
          <p:cNvGrpSpPr/>
          <p:nvPr/>
        </p:nvGrpSpPr>
        <p:grpSpPr>
          <a:xfrm>
            <a:off x="5680027" y="1657475"/>
            <a:ext cx="2647312" cy="2647312"/>
            <a:chOff x="5508444" y="1944777"/>
            <a:chExt cx="1011312" cy="1011312"/>
          </a:xfrm>
        </p:grpSpPr>
        <p:sp>
          <p:nvSpPr>
            <p:cNvPr id="1942" name="Google Shape;1942;p78"/>
            <p:cNvSpPr/>
            <p:nvPr/>
          </p:nvSpPr>
          <p:spPr>
            <a:xfrm>
              <a:off x="5656550" y="2092875"/>
              <a:ext cx="715100" cy="715125"/>
            </a:xfrm>
            <a:custGeom>
              <a:avLst/>
              <a:gdLst/>
              <a:ahLst/>
              <a:cxnLst/>
              <a:rect l="l" t="t" r="r" b="b"/>
              <a:pathLst>
                <a:path w="28604" h="28605" extrusionOk="0">
                  <a:moveTo>
                    <a:pt x="4212" y="1"/>
                  </a:moveTo>
                  <a:lnTo>
                    <a:pt x="0" y="4213"/>
                  </a:lnTo>
                  <a:lnTo>
                    <a:pt x="10096" y="14297"/>
                  </a:lnTo>
                  <a:lnTo>
                    <a:pt x="0" y="24392"/>
                  </a:lnTo>
                  <a:lnTo>
                    <a:pt x="4212" y="28604"/>
                  </a:lnTo>
                  <a:lnTo>
                    <a:pt x="14296" y="18509"/>
                  </a:lnTo>
                  <a:lnTo>
                    <a:pt x="24392" y="28604"/>
                  </a:lnTo>
                  <a:lnTo>
                    <a:pt x="28604" y="24392"/>
                  </a:lnTo>
                  <a:lnTo>
                    <a:pt x="18508" y="14297"/>
                  </a:lnTo>
                  <a:lnTo>
                    <a:pt x="28604" y="4213"/>
                  </a:lnTo>
                  <a:lnTo>
                    <a:pt x="24392" y="1"/>
                  </a:lnTo>
                  <a:lnTo>
                    <a:pt x="14296" y="10096"/>
                  </a:lnTo>
                  <a:lnTo>
                    <a:pt x="4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8"/>
            <p:cNvSpPr/>
            <p:nvPr/>
          </p:nvSpPr>
          <p:spPr>
            <a:xfrm rot="2700000">
              <a:off x="5656553" y="2092874"/>
              <a:ext cx="715093" cy="715118"/>
            </a:xfrm>
            <a:custGeom>
              <a:avLst/>
              <a:gdLst/>
              <a:ahLst/>
              <a:cxnLst/>
              <a:rect l="l" t="t" r="r" b="b"/>
              <a:pathLst>
                <a:path w="28604" h="28605" extrusionOk="0">
                  <a:moveTo>
                    <a:pt x="4212" y="1"/>
                  </a:moveTo>
                  <a:lnTo>
                    <a:pt x="0" y="4213"/>
                  </a:lnTo>
                  <a:lnTo>
                    <a:pt x="10096" y="14297"/>
                  </a:lnTo>
                  <a:lnTo>
                    <a:pt x="0" y="24392"/>
                  </a:lnTo>
                  <a:lnTo>
                    <a:pt x="4212" y="28604"/>
                  </a:lnTo>
                  <a:lnTo>
                    <a:pt x="14296" y="18509"/>
                  </a:lnTo>
                  <a:lnTo>
                    <a:pt x="24392" y="28604"/>
                  </a:lnTo>
                  <a:lnTo>
                    <a:pt x="28604" y="24392"/>
                  </a:lnTo>
                  <a:lnTo>
                    <a:pt x="18508" y="14297"/>
                  </a:lnTo>
                  <a:lnTo>
                    <a:pt x="28604" y="4213"/>
                  </a:lnTo>
                  <a:lnTo>
                    <a:pt x="24392" y="1"/>
                  </a:lnTo>
                  <a:lnTo>
                    <a:pt x="14296" y="10096"/>
                  </a:lnTo>
                  <a:lnTo>
                    <a:pt x="4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78"/>
          <p:cNvGrpSpPr/>
          <p:nvPr/>
        </p:nvGrpSpPr>
        <p:grpSpPr>
          <a:xfrm>
            <a:off x="4242079" y="1848055"/>
            <a:ext cx="842511" cy="842511"/>
            <a:chOff x="5365195" y="2102288"/>
            <a:chExt cx="757177" cy="757177"/>
          </a:xfrm>
        </p:grpSpPr>
        <p:sp>
          <p:nvSpPr>
            <p:cNvPr id="1945" name="Google Shape;1945;p78"/>
            <p:cNvSpPr/>
            <p:nvPr/>
          </p:nvSpPr>
          <p:spPr>
            <a:xfrm>
              <a:off x="5365195" y="2102288"/>
              <a:ext cx="757177" cy="757177"/>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946" name="Google Shape;1946;p78"/>
            <p:cNvSpPr/>
            <p:nvPr/>
          </p:nvSpPr>
          <p:spPr>
            <a:xfrm>
              <a:off x="5542525" y="2248598"/>
              <a:ext cx="402524" cy="464548"/>
            </a:xfrm>
            <a:custGeom>
              <a:avLst/>
              <a:gdLst/>
              <a:ahLst/>
              <a:cxnLst/>
              <a:rect l="l" t="t" r="r" b="b"/>
              <a:pathLst>
                <a:path w="3498" h="4037" extrusionOk="0">
                  <a:moveTo>
                    <a:pt x="704" y="1221"/>
                  </a:moveTo>
                  <a:lnTo>
                    <a:pt x="2090" y="2013"/>
                  </a:lnTo>
                  <a:lnTo>
                    <a:pt x="704" y="2816"/>
                  </a:lnTo>
                  <a:lnTo>
                    <a:pt x="704" y="1221"/>
                  </a:lnTo>
                  <a:close/>
                  <a:moveTo>
                    <a:pt x="0" y="1"/>
                  </a:moveTo>
                  <a:lnTo>
                    <a:pt x="0" y="4037"/>
                  </a:lnTo>
                  <a:lnTo>
                    <a:pt x="3497" y="20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78"/>
          <p:cNvGrpSpPr/>
          <p:nvPr/>
        </p:nvGrpSpPr>
        <p:grpSpPr>
          <a:xfrm>
            <a:off x="2635075" y="3108662"/>
            <a:ext cx="1011569" cy="1011569"/>
            <a:chOff x="4943301" y="3167408"/>
            <a:chExt cx="715092" cy="715092"/>
          </a:xfrm>
        </p:grpSpPr>
        <p:sp>
          <p:nvSpPr>
            <p:cNvPr id="1948" name="Google Shape;1948;p78"/>
            <p:cNvSpPr/>
            <p:nvPr/>
          </p:nvSpPr>
          <p:spPr>
            <a:xfrm>
              <a:off x="4943301" y="3167408"/>
              <a:ext cx="715092" cy="715092"/>
            </a:xfrm>
            <a:custGeom>
              <a:avLst/>
              <a:gdLst/>
              <a:ahLst/>
              <a:cxnLst/>
              <a:rect l="l" t="t" r="r" b="b"/>
              <a:pathLst>
                <a:path w="6984" h="6984" extrusionOk="0">
                  <a:moveTo>
                    <a:pt x="3498" y="0"/>
                  </a:moveTo>
                  <a:cubicBezTo>
                    <a:pt x="1573" y="0"/>
                    <a:pt x="1" y="1562"/>
                    <a:pt x="1" y="3486"/>
                  </a:cubicBezTo>
                  <a:cubicBezTo>
                    <a:pt x="1" y="5422"/>
                    <a:pt x="1573" y="6983"/>
                    <a:pt x="3498" y="6983"/>
                  </a:cubicBezTo>
                  <a:cubicBezTo>
                    <a:pt x="5422" y="6983"/>
                    <a:pt x="6984" y="5422"/>
                    <a:pt x="6984" y="3486"/>
                  </a:cubicBezTo>
                  <a:cubicBezTo>
                    <a:pt x="6984" y="1562"/>
                    <a:pt x="5422" y="0"/>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8"/>
            <p:cNvSpPr/>
            <p:nvPr/>
          </p:nvSpPr>
          <p:spPr>
            <a:xfrm>
              <a:off x="5137199" y="3361327"/>
              <a:ext cx="327323" cy="327246"/>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1950" name="Google Shape;1950;p78"/>
          <p:cNvGrpSpPr/>
          <p:nvPr/>
        </p:nvGrpSpPr>
        <p:grpSpPr>
          <a:xfrm>
            <a:off x="560723" y="3103150"/>
            <a:ext cx="1563450" cy="1011600"/>
            <a:chOff x="6529698" y="2979025"/>
            <a:chExt cx="1563450" cy="1011600"/>
          </a:xfrm>
        </p:grpSpPr>
        <p:sp>
          <p:nvSpPr>
            <p:cNvPr id="1951" name="Google Shape;1951;p78"/>
            <p:cNvSpPr/>
            <p:nvPr/>
          </p:nvSpPr>
          <p:spPr>
            <a:xfrm rot="8100000">
              <a:off x="7229693" y="3127170"/>
              <a:ext cx="715309" cy="715309"/>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8"/>
            <p:cNvSpPr/>
            <p:nvPr/>
          </p:nvSpPr>
          <p:spPr>
            <a:xfrm rot="8100000">
              <a:off x="6677843" y="3127170"/>
              <a:ext cx="715309" cy="715309"/>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958" name="Google Shape;1958;p79"/>
          <p:cNvSpPr txBox="1">
            <a:spLocks noGrp="1"/>
          </p:cNvSpPr>
          <p:nvPr>
            <p:ph type="body" idx="1"/>
          </p:nvPr>
        </p:nvSpPr>
        <p:spPr>
          <a:xfrm>
            <a:off x="713225" y="1773875"/>
            <a:ext cx="3780900" cy="26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VECTORS</a:t>
            </a:r>
            <a:endParaRPr sz="21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3"/>
              </a:rPr>
              <a:t>Personal trainer sale banner template design</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4"/>
              </a:rPr>
              <a:t>Uk map with monuments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PHOTOS</a:t>
            </a:r>
            <a:endParaRPr sz="18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5"/>
              </a:rPr>
              <a:t>Top view pink sports attributes with headphones</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6"/>
              </a:rPr>
              <a:t>Full shot man working out with kettlebell</a:t>
            </a:r>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7"/>
              </a:rPr>
              <a:t>Medium shot woman holding dumbbells</a:t>
            </a:r>
            <a:endParaRPr/>
          </a:p>
        </p:txBody>
      </p:sp>
      <p:sp>
        <p:nvSpPr>
          <p:cNvPr id="1959" name="Google Shape;1959;p79"/>
          <p:cNvSpPr txBox="1">
            <a:spLocks noGrp="1"/>
          </p:cNvSpPr>
          <p:nvPr>
            <p:ph type="body" idx="2"/>
          </p:nvPr>
        </p:nvSpPr>
        <p:spPr>
          <a:xfrm>
            <a:off x="4651325" y="1773875"/>
            <a:ext cx="3780900" cy="26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PHOTOS</a:t>
            </a:r>
            <a:endParaRPr sz="9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8"/>
              </a:rPr>
              <a:t>Young woman wearing chain necklace</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9"/>
              </a:rPr>
              <a:t>Handsome and sensitive red head man smiling</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10"/>
              </a:rPr>
              <a:t>Young woman wearing chain necklace</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11"/>
              </a:rPr>
              <a:t>Full shot sporty smiley man exercising</a:t>
            </a:r>
            <a:endParaRPr/>
          </a:p>
          <a:p>
            <a:pPr marL="342900" lvl="0" indent="-254000" algn="l" rtl="0">
              <a:spcBef>
                <a:spcPts val="0"/>
              </a:spcBef>
              <a:spcAft>
                <a:spcPts val="0"/>
              </a:spcAft>
              <a:buClr>
                <a:schemeClr val="dk2"/>
              </a:buClr>
              <a:buSzPts val="1300"/>
              <a:buChar char="■"/>
            </a:pPr>
            <a:r>
              <a:rPr lang="en">
                <a:solidFill>
                  <a:schemeClr val="hlink"/>
                </a:solidFill>
                <a:uFill>
                  <a:noFill/>
                </a:uFill>
                <a:hlinkClick r:id="rId12"/>
              </a:rPr>
              <a:t>Woman training with dumbbells at gym</a:t>
            </a:r>
            <a:endParaRPr/>
          </a:p>
          <a:p>
            <a:pPr marL="0" lvl="0" indent="0" algn="l" rtl="0">
              <a:spcBef>
                <a:spcPts val="0"/>
              </a:spcBef>
              <a:spcAft>
                <a:spcPts val="0"/>
              </a:spcAft>
              <a:buClr>
                <a:schemeClr val="dk1"/>
              </a:buClr>
              <a:buSzPts val="1100"/>
              <a:buFont typeface="Arial"/>
              <a:buNone/>
            </a:pPr>
            <a:endParaRPr sz="2400" i="1">
              <a:latin typeface="Playfair Display SemiBold"/>
              <a:ea typeface="Playfair Display SemiBold"/>
              <a:cs typeface="Playfair Display SemiBold"/>
              <a:sym typeface="Playfair Display SemiBold"/>
            </a:endParaRPr>
          </a:p>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ICONS</a:t>
            </a:r>
            <a:endParaRPr sz="21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13"/>
              </a:rPr>
              <a:t>Icon pack: fitness | filled</a:t>
            </a:r>
            <a:endParaRPr sz="1400"/>
          </a:p>
        </p:txBody>
      </p:sp>
      <p:sp>
        <p:nvSpPr>
          <p:cNvPr id="1960" name="Google Shape;1960;p79"/>
          <p:cNvSpPr txBox="1">
            <a:spLocks noGrp="1"/>
          </p:cNvSpPr>
          <p:nvPr>
            <p:ph type="subTitle" idx="3"/>
          </p:nvPr>
        </p:nvSpPr>
        <p:spPr>
          <a:xfrm>
            <a:off x="713250" y="1257300"/>
            <a:ext cx="77175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Did you like the resources on this template? Get them for free at our other websites</a:t>
            </a:r>
            <a:endParaRPr sz="1400"/>
          </a:p>
        </p:txBody>
      </p:sp>
      <p:grpSp>
        <p:nvGrpSpPr>
          <p:cNvPr id="1961" name="Google Shape;1961;p79"/>
          <p:cNvGrpSpPr/>
          <p:nvPr/>
        </p:nvGrpSpPr>
        <p:grpSpPr>
          <a:xfrm>
            <a:off x="7595776" y="3926093"/>
            <a:ext cx="834940" cy="435070"/>
            <a:chOff x="10019200" y="1333725"/>
            <a:chExt cx="268625" cy="139975"/>
          </a:xfrm>
        </p:grpSpPr>
        <p:sp>
          <p:nvSpPr>
            <p:cNvPr id="1962" name="Google Shape;1962;p7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79"/>
          <p:cNvGrpSpPr/>
          <p:nvPr/>
        </p:nvGrpSpPr>
        <p:grpSpPr>
          <a:xfrm>
            <a:off x="8037272" y="573030"/>
            <a:ext cx="393461" cy="393461"/>
            <a:chOff x="11845000" y="1241900"/>
            <a:chExt cx="216950" cy="216950"/>
          </a:xfrm>
        </p:grpSpPr>
        <p:sp>
          <p:nvSpPr>
            <p:cNvPr id="1965" name="Google Shape;1965;p79"/>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966" name="Google Shape;1966;p79"/>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0"/>
        <p:cNvGrpSpPr/>
        <p:nvPr/>
      </p:nvGrpSpPr>
      <p:grpSpPr>
        <a:xfrm>
          <a:off x="0" y="0"/>
          <a:ext cx="0" cy="0"/>
          <a:chOff x="0" y="0"/>
          <a:chExt cx="0" cy="0"/>
        </a:xfrm>
      </p:grpSpPr>
      <p:sp>
        <p:nvSpPr>
          <p:cNvPr id="1971" name="Google Shape;19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72" name="Google Shape;1972;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73" name="Google Shape;1973;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7"/>
        <p:cNvGrpSpPr/>
        <p:nvPr/>
      </p:nvGrpSpPr>
      <p:grpSpPr>
        <a:xfrm>
          <a:off x="0" y="0"/>
          <a:ext cx="0" cy="0"/>
          <a:chOff x="0" y="0"/>
          <a:chExt cx="0" cy="0"/>
        </a:xfrm>
      </p:grpSpPr>
      <p:sp>
        <p:nvSpPr>
          <p:cNvPr id="1978" name="Google Shape;1978;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79" name="Google Shape;1979;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80" name="Google Shape;1980;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4"/>
        <p:cNvGrpSpPr/>
        <p:nvPr/>
      </p:nvGrpSpPr>
      <p:grpSpPr>
        <a:xfrm>
          <a:off x="0" y="0"/>
          <a:ext cx="0" cy="0"/>
          <a:chOff x="0" y="0"/>
          <a:chExt cx="0" cy="0"/>
        </a:xfrm>
      </p:grpSpPr>
      <p:sp>
        <p:nvSpPr>
          <p:cNvPr id="1985" name="Google Shape;1985;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986" name="Google Shape;1986;p8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Space Mono</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https://fonts.google.com/specimen/Space+Mono</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Manrope</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https://fonts.google.com/specimen/Manrope</a:t>
            </a:r>
            <a:r>
              <a:rPr lang="en" sz="1100">
                <a:solidFill>
                  <a:srgbClr val="FFFFFF"/>
                </a:solidFill>
              </a:rPr>
              <a:t>)</a:t>
            </a:r>
            <a:endParaRPr sz="1100">
              <a:solidFill>
                <a:srgbClr val="FFFFFF"/>
              </a:solidFill>
            </a:endParaRPr>
          </a:p>
        </p:txBody>
      </p:sp>
      <p:sp>
        <p:nvSpPr>
          <p:cNvPr id="1987" name="Google Shape;1987;p82"/>
          <p:cNvSpPr/>
          <p:nvPr/>
        </p:nvSpPr>
        <p:spPr>
          <a:xfrm>
            <a:off x="3114475"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2"/>
          <p:cNvSpPr/>
          <p:nvPr/>
        </p:nvSpPr>
        <p:spPr>
          <a:xfrm>
            <a:off x="4176295" y="2988225"/>
            <a:ext cx="791400" cy="754200"/>
          </a:xfrm>
          <a:prstGeom prst="roundRect">
            <a:avLst>
              <a:gd name="adj" fmla="val 16667"/>
            </a:avLst>
          </a:prstGeom>
          <a:solidFill>
            <a:srgbClr val="F5E4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2"/>
          <p:cNvSpPr/>
          <p:nvPr/>
        </p:nvSpPr>
        <p:spPr>
          <a:xfrm>
            <a:off x="5238114" y="2988225"/>
            <a:ext cx="791400" cy="754200"/>
          </a:xfrm>
          <a:prstGeom prst="roundRect">
            <a:avLst>
              <a:gd name="adj" fmla="val 16667"/>
            </a:avLst>
          </a:prstGeom>
          <a:solidFill>
            <a:srgbClr val="D9D2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2"/>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991" name="Google Shape;1991;p82"/>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#f5e41a</a:t>
            </a:r>
            <a:endParaRPr sz="1000">
              <a:solidFill>
                <a:schemeClr val="dk1"/>
              </a:solidFill>
            </a:endParaRPr>
          </a:p>
        </p:txBody>
      </p:sp>
      <p:sp>
        <p:nvSpPr>
          <p:cNvPr id="1992" name="Google Shape;1992;p82"/>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#d9d2e9</a:t>
            </a:r>
            <a:endParaRPr sz="1000">
              <a:solidFill>
                <a:schemeClr val="dk1"/>
              </a:solidFill>
            </a:endParaRPr>
          </a:p>
        </p:txBody>
      </p:sp>
      <p:sp>
        <p:nvSpPr>
          <p:cNvPr id="1993" name="Google Shape;1993;p82"/>
          <p:cNvSpPr/>
          <p:nvPr/>
        </p:nvSpPr>
        <p:spPr>
          <a:xfrm>
            <a:off x="3645385" y="3919325"/>
            <a:ext cx="791400" cy="754200"/>
          </a:xfrm>
          <a:prstGeom prst="roundRect">
            <a:avLst>
              <a:gd name="adj" fmla="val 16667"/>
            </a:avLst>
          </a:prstGeom>
          <a:solidFill>
            <a:srgbClr val="B3AAD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2"/>
          <p:cNvSpPr/>
          <p:nvPr/>
        </p:nvSpPr>
        <p:spPr>
          <a:xfrm>
            <a:off x="4707204" y="3919325"/>
            <a:ext cx="791400" cy="754200"/>
          </a:xfrm>
          <a:prstGeom prst="roundRect">
            <a:avLst>
              <a:gd name="adj" fmla="val 16667"/>
            </a:avLst>
          </a:prstGeom>
          <a:solidFill>
            <a:srgbClr val="1D1D2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2"/>
          <p:cNvSpPr txBox="1"/>
          <p:nvPr/>
        </p:nvSpPr>
        <p:spPr>
          <a:xfrm>
            <a:off x="364539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#b3aad1</a:t>
            </a:r>
            <a:endParaRPr sz="1000">
              <a:solidFill>
                <a:srgbClr val="FFFFFF"/>
              </a:solidFill>
            </a:endParaRPr>
          </a:p>
        </p:txBody>
      </p:sp>
      <p:sp>
        <p:nvSpPr>
          <p:cNvPr id="1996" name="Google Shape;1996;p82"/>
          <p:cNvSpPr txBox="1"/>
          <p:nvPr/>
        </p:nvSpPr>
        <p:spPr>
          <a:xfrm>
            <a:off x="470721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#1d1d28</a:t>
            </a:r>
            <a:endParaRPr sz="1000">
              <a:solidFill>
                <a:srgbClr val="FFFFFF"/>
              </a:solidFill>
            </a:endParaRPr>
          </a:p>
        </p:txBody>
      </p:sp>
      <p:sp>
        <p:nvSpPr>
          <p:cNvPr id="1997" name="Google Shape;1997;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01"/>
        <p:cNvGrpSpPr/>
        <p:nvPr/>
      </p:nvGrpSpPr>
      <p:grpSpPr>
        <a:xfrm>
          <a:off x="0" y="0"/>
          <a:ext cx="0" cy="0"/>
          <a:chOff x="0" y="0"/>
          <a:chExt cx="0" cy="0"/>
        </a:xfrm>
      </p:grpSpPr>
      <p:sp>
        <p:nvSpPr>
          <p:cNvPr id="2002" name="Google Shape;2002;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2003" name="Google Shape;2003;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004" name="Google Shape;2004;p83"/>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2005" name="Google Shape;2005;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006" name="Google Shape;2006;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007" name="Google Shape;2007;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008" name="Google Shape;2008;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009" name="Google Shape;2009;p83"/>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2010" name="Google Shape;2010;p83"/>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2011" name="Google Shape;2011;p83"/>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2012" name="Google Shape;2012;p83"/>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2013" name="Google Shape;2013;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17"/>
        <p:cNvGrpSpPr/>
        <p:nvPr/>
      </p:nvGrpSpPr>
      <p:grpSpPr>
        <a:xfrm>
          <a:off x="0" y="0"/>
          <a:ext cx="0" cy="0"/>
          <a:chOff x="0" y="0"/>
          <a:chExt cx="0" cy="0"/>
        </a:xfrm>
      </p:grpSpPr>
      <p:grpSp>
        <p:nvGrpSpPr>
          <p:cNvPr id="2018" name="Google Shape;2018;p84"/>
          <p:cNvGrpSpPr/>
          <p:nvPr/>
        </p:nvGrpSpPr>
        <p:grpSpPr>
          <a:xfrm>
            <a:off x="5082708" y="3095784"/>
            <a:ext cx="442841" cy="514271"/>
            <a:chOff x="4727025" y="1332775"/>
            <a:chExt cx="59900" cy="69625"/>
          </a:xfrm>
        </p:grpSpPr>
        <p:sp>
          <p:nvSpPr>
            <p:cNvPr id="2019" name="Google Shape;2019;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84"/>
          <p:cNvGrpSpPr/>
          <p:nvPr/>
        </p:nvGrpSpPr>
        <p:grpSpPr>
          <a:xfrm>
            <a:off x="5758025" y="2343272"/>
            <a:ext cx="500909" cy="500899"/>
            <a:chOff x="4820425" y="1329900"/>
            <a:chExt cx="70175" cy="70350"/>
          </a:xfrm>
        </p:grpSpPr>
        <p:sp>
          <p:nvSpPr>
            <p:cNvPr id="2022" name="Google Shape;2022;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84"/>
          <p:cNvGrpSpPr/>
          <p:nvPr/>
        </p:nvGrpSpPr>
        <p:grpSpPr>
          <a:xfrm>
            <a:off x="6410648" y="2355062"/>
            <a:ext cx="538135" cy="493119"/>
            <a:chOff x="4903200" y="1331525"/>
            <a:chExt cx="73575" cy="67425"/>
          </a:xfrm>
        </p:grpSpPr>
        <p:sp>
          <p:nvSpPr>
            <p:cNvPr id="2027" name="Google Shape;2027;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8" name="Google Shape;2028;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84"/>
          <p:cNvGrpSpPr/>
          <p:nvPr/>
        </p:nvGrpSpPr>
        <p:grpSpPr>
          <a:xfrm>
            <a:off x="5670599" y="3097040"/>
            <a:ext cx="544563" cy="511895"/>
            <a:chOff x="4815575" y="1416800"/>
            <a:chExt cx="73750" cy="71400"/>
          </a:xfrm>
        </p:grpSpPr>
        <p:sp>
          <p:nvSpPr>
            <p:cNvPr id="2030" name="Google Shape;2030;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84"/>
          <p:cNvGrpSpPr/>
          <p:nvPr/>
        </p:nvGrpSpPr>
        <p:grpSpPr>
          <a:xfrm>
            <a:off x="6367224" y="3096746"/>
            <a:ext cx="602914" cy="512477"/>
            <a:chOff x="4902475" y="1418875"/>
            <a:chExt cx="74500" cy="63775"/>
          </a:xfrm>
        </p:grpSpPr>
        <p:sp>
          <p:nvSpPr>
            <p:cNvPr id="2034" name="Google Shape;2034;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84"/>
          <p:cNvGrpSpPr/>
          <p:nvPr/>
        </p:nvGrpSpPr>
        <p:grpSpPr>
          <a:xfrm>
            <a:off x="5783096" y="3835985"/>
            <a:ext cx="515391" cy="525699"/>
            <a:chOff x="4818100" y="1507675"/>
            <a:chExt cx="71225" cy="71625"/>
          </a:xfrm>
        </p:grpSpPr>
        <p:sp>
          <p:nvSpPr>
            <p:cNvPr id="2037" name="Google Shape;2037;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84"/>
          <p:cNvGrpSpPr/>
          <p:nvPr/>
        </p:nvGrpSpPr>
        <p:grpSpPr>
          <a:xfrm>
            <a:off x="5121199" y="3857517"/>
            <a:ext cx="522956" cy="489869"/>
            <a:chOff x="4721450" y="1509475"/>
            <a:chExt cx="79350" cy="74325"/>
          </a:xfrm>
        </p:grpSpPr>
        <p:sp>
          <p:nvSpPr>
            <p:cNvPr id="2042" name="Google Shape;2042;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4"/>
          <p:cNvGrpSpPr/>
          <p:nvPr/>
        </p:nvGrpSpPr>
        <p:grpSpPr>
          <a:xfrm>
            <a:off x="6444441" y="3837269"/>
            <a:ext cx="525704" cy="535436"/>
            <a:chOff x="4906800" y="1507500"/>
            <a:chExt cx="70350" cy="71075"/>
          </a:xfrm>
        </p:grpSpPr>
        <p:sp>
          <p:nvSpPr>
            <p:cNvPr id="2047" name="Google Shape;2047;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84"/>
          <p:cNvGrpSpPr/>
          <p:nvPr/>
        </p:nvGrpSpPr>
        <p:grpSpPr>
          <a:xfrm>
            <a:off x="4477263" y="2343250"/>
            <a:ext cx="508054" cy="508095"/>
            <a:chOff x="3736598" y="2170606"/>
            <a:chExt cx="404889" cy="404889"/>
          </a:xfrm>
        </p:grpSpPr>
        <p:sp>
          <p:nvSpPr>
            <p:cNvPr id="2053" name="Google Shape;2053;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84"/>
          <p:cNvGrpSpPr/>
          <p:nvPr/>
        </p:nvGrpSpPr>
        <p:grpSpPr>
          <a:xfrm>
            <a:off x="3765303" y="2343345"/>
            <a:ext cx="575790" cy="507904"/>
            <a:chOff x="3161917" y="2170682"/>
            <a:chExt cx="458870" cy="404737"/>
          </a:xfrm>
        </p:grpSpPr>
        <p:sp>
          <p:nvSpPr>
            <p:cNvPr id="2058" name="Google Shape;2058;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9" name="Google Shape;2059;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84"/>
          <p:cNvGrpSpPr/>
          <p:nvPr/>
        </p:nvGrpSpPr>
        <p:grpSpPr>
          <a:xfrm>
            <a:off x="3792833" y="3103717"/>
            <a:ext cx="520730" cy="498567"/>
            <a:chOff x="3179914" y="2889488"/>
            <a:chExt cx="422876" cy="404911"/>
          </a:xfrm>
        </p:grpSpPr>
        <p:sp>
          <p:nvSpPr>
            <p:cNvPr id="2062" name="Google Shape;2062;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84"/>
          <p:cNvGrpSpPr/>
          <p:nvPr/>
        </p:nvGrpSpPr>
        <p:grpSpPr>
          <a:xfrm>
            <a:off x="4421513" y="3103677"/>
            <a:ext cx="516145" cy="498648"/>
            <a:chOff x="3729467" y="2889422"/>
            <a:chExt cx="419153" cy="404977"/>
          </a:xfrm>
        </p:grpSpPr>
        <p:sp>
          <p:nvSpPr>
            <p:cNvPr id="2069" name="Google Shape;2069;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84"/>
          <p:cNvGrpSpPr/>
          <p:nvPr/>
        </p:nvGrpSpPr>
        <p:grpSpPr>
          <a:xfrm>
            <a:off x="7141841" y="2550562"/>
            <a:ext cx="166473" cy="141497"/>
            <a:chOff x="4660325" y="1866850"/>
            <a:chExt cx="68350" cy="58100"/>
          </a:xfrm>
        </p:grpSpPr>
        <p:sp>
          <p:nvSpPr>
            <p:cNvPr id="2081" name="Google Shape;2081;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84"/>
          <p:cNvGrpSpPr/>
          <p:nvPr/>
        </p:nvGrpSpPr>
        <p:grpSpPr>
          <a:xfrm>
            <a:off x="7451186" y="2576286"/>
            <a:ext cx="162515" cy="90049"/>
            <a:chOff x="4791775" y="1877500"/>
            <a:chExt cx="66725" cy="36975"/>
          </a:xfrm>
        </p:grpSpPr>
        <p:sp>
          <p:nvSpPr>
            <p:cNvPr id="2084" name="Google Shape;2084;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84"/>
          <p:cNvGrpSpPr/>
          <p:nvPr/>
        </p:nvGrpSpPr>
        <p:grpSpPr>
          <a:xfrm>
            <a:off x="7772899" y="2576286"/>
            <a:ext cx="144979" cy="90049"/>
            <a:chOff x="4923925" y="1877500"/>
            <a:chExt cx="59525" cy="36975"/>
          </a:xfrm>
        </p:grpSpPr>
        <p:sp>
          <p:nvSpPr>
            <p:cNvPr id="2087" name="Google Shape;2087;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84"/>
          <p:cNvGrpSpPr/>
          <p:nvPr/>
        </p:nvGrpSpPr>
        <p:grpSpPr>
          <a:xfrm>
            <a:off x="8067390" y="2558477"/>
            <a:ext cx="141447" cy="125667"/>
            <a:chOff x="5058450" y="1870100"/>
            <a:chExt cx="58075" cy="51600"/>
          </a:xfrm>
        </p:grpSpPr>
        <p:sp>
          <p:nvSpPr>
            <p:cNvPr id="2090" name="Google Shape;2090;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84"/>
          <p:cNvGrpSpPr/>
          <p:nvPr/>
        </p:nvGrpSpPr>
        <p:grpSpPr>
          <a:xfrm>
            <a:off x="7481905" y="2980885"/>
            <a:ext cx="101077" cy="107645"/>
            <a:chOff x="4811425" y="2065025"/>
            <a:chExt cx="41500" cy="44200"/>
          </a:xfrm>
        </p:grpSpPr>
        <p:sp>
          <p:nvSpPr>
            <p:cNvPr id="2093" name="Google Shape;2093;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84"/>
          <p:cNvGrpSpPr/>
          <p:nvPr/>
        </p:nvGrpSpPr>
        <p:grpSpPr>
          <a:xfrm>
            <a:off x="7774342" y="2981098"/>
            <a:ext cx="120867" cy="107218"/>
            <a:chOff x="4929875" y="2065025"/>
            <a:chExt cx="49625" cy="44025"/>
          </a:xfrm>
        </p:grpSpPr>
        <p:sp>
          <p:nvSpPr>
            <p:cNvPr id="2096" name="Google Shape;2096;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84"/>
          <p:cNvGrpSpPr/>
          <p:nvPr/>
        </p:nvGrpSpPr>
        <p:grpSpPr>
          <a:xfrm>
            <a:off x="8103011" y="2984112"/>
            <a:ext cx="70206" cy="101191"/>
            <a:chOff x="5083925" y="2066350"/>
            <a:chExt cx="28825" cy="41550"/>
          </a:xfrm>
        </p:grpSpPr>
        <p:sp>
          <p:nvSpPr>
            <p:cNvPr id="2099" name="Google Shape;2099;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84"/>
          <p:cNvGrpSpPr/>
          <p:nvPr/>
        </p:nvGrpSpPr>
        <p:grpSpPr>
          <a:xfrm>
            <a:off x="7134565" y="2999759"/>
            <a:ext cx="181026" cy="69896"/>
            <a:chOff x="4659775" y="2072775"/>
            <a:chExt cx="74325" cy="28700"/>
          </a:xfrm>
        </p:grpSpPr>
        <p:sp>
          <p:nvSpPr>
            <p:cNvPr id="2102" name="Google Shape;2102;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84"/>
          <p:cNvGrpSpPr/>
          <p:nvPr/>
        </p:nvGrpSpPr>
        <p:grpSpPr>
          <a:xfrm>
            <a:off x="8054421" y="2790324"/>
            <a:ext cx="167387" cy="89197"/>
            <a:chOff x="4662475" y="1976500"/>
            <a:chExt cx="68725" cy="36625"/>
          </a:xfrm>
        </p:grpSpPr>
        <p:sp>
          <p:nvSpPr>
            <p:cNvPr id="2106" name="Google Shape;2106;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84"/>
          <p:cNvGrpSpPr/>
          <p:nvPr/>
        </p:nvGrpSpPr>
        <p:grpSpPr>
          <a:xfrm>
            <a:off x="7751326" y="2793764"/>
            <a:ext cx="166899" cy="82317"/>
            <a:chOff x="4920150" y="1977875"/>
            <a:chExt cx="68525" cy="33800"/>
          </a:xfrm>
        </p:grpSpPr>
        <p:sp>
          <p:nvSpPr>
            <p:cNvPr id="2110" name="Google Shape;2110;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84"/>
          <p:cNvGrpSpPr/>
          <p:nvPr/>
        </p:nvGrpSpPr>
        <p:grpSpPr>
          <a:xfrm>
            <a:off x="7162483" y="3197682"/>
            <a:ext cx="125190" cy="127859"/>
            <a:chOff x="4676550" y="2160575"/>
            <a:chExt cx="51400" cy="52500"/>
          </a:xfrm>
        </p:grpSpPr>
        <p:sp>
          <p:nvSpPr>
            <p:cNvPr id="2114" name="Google Shape;2114;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84"/>
          <p:cNvGrpSpPr/>
          <p:nvPr/>
        </p:nvGrpSpPr>
        <p:grpSpPr>
          <a:xfrm>
            <a:off x="7459741" y="3204714"/>
            <a:ext cx="145405" cy="113794"/>
            <a:chOff x="4768325" y="2163475"/>
            <a:chExt cx="59700" cy="46725"/>
          </a:xfrm>
        </p:grpSpPr>
        <p:sp>
          <p:nvSpPr>
            <p:cNvPr id="2118" name="Google Shape;2118;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0" name="Google Shape;2120;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6" name="Google Shape;2126;p84"/>
          <p:cNvGrpSpPr/>
          <p:nvPr/>
        </p:nvGrpSpPr>
        <p:grpSpPr>
          <a:xfrm>
            <a:off x="7476059" y="3459808"/>
            <a:ext cx="112768" cy="106853"/>
            <a:chOff x="4768575" y="2253950"/>
            <a:chExt cx="46300" cy="43875"/>
          </a:xfrm>
        </p:grpSpPr>
        <p:sp>
          <p:nvSpPr>
            <p:cNvPr id="2127" name="Google Shape;2127;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84"/>
          <p:cNvGrpSpPr/>
          <p:nvPr/>
        </p:nvGrpSpPr>
        <p:grpSpPr>
          <a:xfrm>
            <a:off x="7775682" y="3948834"/>
            <a:ext cx="118187" cy="146246"/>
            <a:chOff x="4960900" y="2433225"/>
            <a:chExt cx="48525" cy="60050"/>
          </a:xfrm>
        </p:grpSpPr>
        <p:sp>
          <p:nvSpPr>
            <p:cNvPr id="2130" name="Google Shape;2130;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84"/>
          <p:cNvGrpSpPr/>
          <p:nvPr/>
        </p:nvGrpSpPr>
        <p:grpSpPr>
          <a:xfrm>
            <a:off x="7464247" y="4212895"/>
            <a:ext cx="136394" cy="143810"/>
            <a:chOff x="4854075" y="2527625"/>
            <a:chExt cx="56000" cy="59050"/>
          </a:xfrm>
        </p:grpSpPr>
        <p:sp>
          <p:nvSpPr>
            <p:cNvPr id="2133" name="Google Shape;2133;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5" name="Google Shape;2135;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8" name="Google Shape;2138;p84"/>
          <p:cNvGrpSpPr/>
          <p:nvPr/>
        </p:nvGrpSpPr>
        <p:grpSpPr>
          <a:xfrm>
            <a:off x="8088458" y="3676639"/>
            <a:ext cx="99312" cy="160797"/>
            <a:chOff x="5059700" y="2334775"/>
            <a:chExt cx="40775" cy="66025"/>
          </a:xfrm>
        </p:grpSpPr>
        <p:sp>
          <p:nvSpPr>
            <p:cNvPr id="2139" name="Google Shape;2139;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84"/>
          <p:cNvGrpSpPr/>
          <p:nvPr/>
        </p:nvGrpSpPr>
        <p:grpSpPr>
          <a:xfrm>
            <a:off x="8045622" y="3941771"/>
            <a:ext cx="184984" cy="160371"/>
            <a:chOff x="5037700" y="2430325"/>
            <a:chExt cx="75950" cy="65850"/>
          </a:xfrm>
        </p:grpSpPr>
        <p:sp>
          <p:nvSpPr>
            <p:cNvPr id="2149" name="Google Shape;2149;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84"/>
          <p:cNvGrpSpPr/>
          <p:nvPr/>
        </p:nvGrpSpPr>
        <p:grpSpPr>
          <a:xfrm>
            <a:off x="7465128" y="3708223"/>
            <a:ext cx="173014" cy="97629"/>
            <a:chOff x="4756975" y="2341800"/>
            <a:chExt cx="91975" cy="51925"/>
          </a:xfrm>
        </p:grpSpPr>
        <p:sp>
          <p:nvSpPr>
            <p:cNvPr id="2152" name="Google Shape;2152;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84"/>
          <p:cNvGrpSpPr/>
          <p:nvPr/>
        </p:nvGrpSpPr>
        <p:grpSpPr>
          <a:xfrm>
            <a:off x="7732065" y="4196920"/>
            <a:ext cx="212497" cy="175761"/>
            <a:chOff x="4943575" y="2516350"/>
            <a:chExt cx="98675" cy="81700"/>
          </a:xfrm>
        </p:grpSpPr>
        <p:sp>
          <p:nvSpPr>
            <p:cNvPr id="2173" name="Google Shape;2173;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84"/>
          <p:cNvGrpSpPr/>
          <p:nvPr/>
        </p:nvGrpSpPr>
        <p:grpSpPr>
          <a:xfrm>
            <a:off x="1990126" y="3423163"/>
            <a:ext cx="965351" cy="134611"/>
            <a:chOff x="4411970" y="2962952"/>
            <a:chExt cx="706544" cy="104212"/>
          </a:xfrm>
        </p:grpSpPr>
        <p:sp>
          <p:nvSpPr>
            <p:cNvPr id="2252" name="Google Shape;2252;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84"/>
          <p:cNvGrpSpPr/>
          <p:nvPr/>
        </p:nvGrpSpPr>
        <p:grpSpPr>
          <a:xfrm>
            <a:off x="1990126" y="3012077"/>
            <a:ext cx="960158" cy="289172"/>
            <a:chOff x="4411970" y="2726085"/>
            <a:chExt cx="643107" cy="193659"/>
          </a:xfrm>
        </p:grpSpPr>
        <p:sp>
          <p:nvSpPr>
            <p:cNvPr id="2257" name="Google Shape;2257;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84"/>
          <p:cNvGrpSpPr/>
          <p:nvPr/>
        </p:nvGrpSpPr>
        <p:grpSpPr>
          <a:xfrm>
            <a:off x="993018" y="3278187"/>
            <a:ext cx="833173" cy="259209"/>
            <a:chOff x="4411970" y="4340222"/>
            <a:chExt cx="779467" cy="242683"/>
          </a:xfrm>
        </p:grpSpPr>
        <p:sp>
          <p:nvSpPr>
            <p:cNvPr id="2261" name="Google Shape;2261;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84"/>
          <p:cNvGrpSpPr/>
          <p:nvPr/>
        </p:nvGrpSpPr>
        <p:grpSpPr>
          <a:xfrm>
            <a:off x="1990126" y="2673933"/>
            <a:ext cx="965160" cy="216230"/>
            <a:chOff x="4411970" y="2468674"/>
            <a:chExt cx="747317" cy="167425"/>
          </a:xfrm>
        </p:grpSpPr>
        <p:sp>
          <p:nvSpPr>
            <p:cNvPr id="2265" name="Google Shape;2265;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84"/>
          <p:cNvGrpSpPr/>
          <p:nvPr/>
        </p:nvGrpSpPr>
        <p:grpSpPr>
          <a:xfrm>
            <a:off x="988873" y="2578650"/>
            <a:ext cx="810451" cy="319148"/>
            <a:chOff x="4411970" y="3686602"/>
            <a:chExt cx="797845" cy="314215"/>
          </a:xfrm>
        </p:grpSpPr>
        <p:sp>
          <p:nvSpPr>
            <p:cNvPr id="2268" name="Google Shape;2268;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4" name="Google Shape;2274;p84"/>
          <p:cNvGrpSpPr/>
          <p:nvPr/>
        </p:nvGrpSpPr>
        <p:grpSpPr>
          <a:xfrm>
            <a:off x="988970" y="2333174"/>
            <a:ext cx="1970333" cy="208784"/>
            <a:chOff x="6336019" y="3733725"/>
            <a:chExt cx="2566206" cy="351310"/>
          </a:xfrm>
        </p:grpSpPr>
        <p:sp>
          <p:nvSpPr>
            <p:cNvPr id="2275" name="Google Shape;2275;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84"/>
          <p:cNvGrpSpPr/>
          <p:nvPr/>
        </p:nvGrpSpPr>
        <p:grpSpPr>
          <a:xfrm>
            <a:off x="1990126" y="3940729"/>
            <a:ext cx="946551" cy="153200"/>
            <a:chOff x="4404545" y="3301592"/>
            <a:chExt cx="782403" cy="129272"/>
          </a:xfrm>
        </p:grpSpPr>
        <p:sp>
          <p:nvSpPr>
            <p:cNvPr id="2280" name="Google Shape;2280;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84"/>
          <p:cNvGrpSpPr/>
          <p:nvPr/>
        </p:nvGrpSpPr>
        <p:grpSpPr>
          <a:xfrm>
            <a:off x="1990126" y="3679688"/>
            <a:ext cx="962257" cy="139127"/>
            <a:chOff x="4411970" y="3131459"/>
            <a:chExt cx="710520" cy="117397"/>
          </a:xfrm>
        </p:grpSpPr>
        <p:sp>
          <p:nvSpPr>
            <p:cNvPr id="2283" name="Google Shape;2283;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84"/>
          <p:cNvGrpSpPr/>
          <p:nvPr/>
        </p:nvGrpSpPr>
        <p:grpSpPr>
          <a:xfrm>
            <a:off x="990271" y="3614482"/>
            <a:ext cx="823838" cy="458988"/>
            <a:chOff x="4411970" y="1801825"/>
            <a:chExt cx="734586" cy="409262"/>
          </a:xfrm>
        </p:grpSpPr>
        <p:sp>
          <p:nvSpPr>
            <p:cNvPr id="2287" name="Google Shape;2287;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84"/>
          <p:cNvGrpSpPr/>
          <p:nvPr/>
        </p:nvGrpSpPr>
        <p:grpSpPr>
          <a:xfrm>
            <a:off x="990271" y="4162908"/>
            <a:ext cx="856348" cy="212039"/>
            <a:chOff x="4411970" y="2233974"/>
            <a:chExt cx="763574" cy="189068"/>
          </a:xfrm>
        </p:grpSpPr>
        <p:sp>
          <p:nvSpPr>
            <p:cNvPr id="2290" name="Google Shape;2290;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84"/>
          <p:cNvGrpSpPr/>
          <p:nvPr/>
        </p:nvGrpSpPr>
        <p:grpSpPr>
          <a:xfrm>
            <a:off x="3100467" y="2338244"/>
            <a:ext cx="511602" cy="511602"/>
            <a:chOff x="5681300" y="2527788"/>
            <a:chExt cx="805800" cy="805800"/>
          </a:xfrm>
        </p:grpSpPr>
        <p:sp>
          <p:nvSpPr>
            <p:cNvPr id="2293" name="Google Shape;2293;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84"/>
          <p:cNvGrpSpPr/>
          <p:nvPr/>
        </p:nvGrpSpPr>
        <p:grpSpPr>
          <a:xfrm>
            <a:off x="3097662" y="3104827"/>
            <a:ext cx="513021" cy="512935"/>
            <a:chOff x="4049800" y="640400"/>
            <a:chExt cx="858900" cy="858900"/>
          </a:xfrm>
        </p:grpSpPr>
        <p:sp>
          <p:nvSpPr>
            <p:cNvPr id="2296" name="Google Shape;2296;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84"/>
          <p:cNvGrpSpPr/>
          <p:nvPr/>
        </p:nvGrpSpPr>
        <p:grpSpPr>
          <a:xfrm>
            <a:off x="3014861" y="3756719"/>
            <a:ext cx="686489" cy="686585"/>
            <a:chOff x="5080188" y="927900"/>
            <a:chExt cx="961200" cy="961200"/>
          </a:xfrm>
        </p:grpSpPr>
        <p:sp>
          <p:nvSpPr>
            <p:cNvPr id="2299" name="Google Shape;2299;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84"/>
          <p:cNvGrpSpPr/>
          <p:nvPr/>
        </p:nvGrpSpPr>
        <p:grpSpPr>
          <a:xfrm>
            <a:off x="3798012" y="3849448"/>
            <a:ext cx="510373" cy="510937"/>
            <a:chOff x="7508249" y="1522825"/>
            <a:chExt cx="1326332" cy="1322987"/>
          </a:xfrm>
        </p:grpSpPr>
        <p:sp>
          <p:nvSpPr>
            <p:cNvPr id="2308" name="Google Shape;2308;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8" name="Google Shape;2318;p84"/>
          <p:cNvGrpSpPr/>
          <p:nvPr/>
        </p:nvGrpSpPr>
        <p:grpSpPr>
          <a:xfrm>
            <a:off x="4489605" y="3850853"/>
            <a:ext cx="492652" cy="503348"/>
            <a:chOff x="6039282" y="1042577"/>
            <a:chExt cx="734315" cy="731929"/>
          </a:xfrm>
        </p:grpSpPr>
        <p:sp>
          <p:nvSpPr>
            <p:cNvPr id="2319" name="Google Shape;2319;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84"/>
          <p:cNvGrpSpPr/>
          <p:nvPr/>
        </p:nvGrpSpPr>
        <p:grpSpPr>
          <a:xfrm>
            <a:off x="5130019" y="2346894"/>
            <a:ext cx="483304" cy="504902"/>
            <a:chOff x="1825800" y="1651625"/>
            <a:chExt cx="568125" cy="591775"/>
          </a:xfrm>
        </p:grpSpPr>
        <p:sp>
          <p:nvSpPr>
            <p:cNvPr id="2341" name="Google Shape;2341;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352" name="Google Shape;2352;p8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grpSp>
        <p:nvGrpSpPr>
          <p:cNvPr id="2357" name="Google Shape;2357;p85"/>
          <p:cNvGrpSpPr/>
          <p:nvPr/>
        </p:nvGrpSpPr>
        <p:grpSpPr>
          <a:xfrm>
            <a:off x="722058" y="957091"/>
            <a:ext cx="2492868" cy="1379876"/>
            <a:chOff x="2654821" y="2311071"/>
            <a:chExt cx="2279715" cy="1262120"/>
          </a:xfrm>
        </p:grpSpPr>
        <p:grpSp>
          <p:nvGrpSpPr>
            <p:cNvPr id="2358" name="Google Shape;2358;p85"/>
            <p:cNvGrpSpPr/>
            <p:nvPr/>
          </p:nvGrpSpPr>
          <p:grpSpPr>
            <a:xfrm>
              <a:off x="4034269" y="2840745"/>
              <a:ext cx="40212" cy="36437"/>
              <a:chOff x="4293400" y="2574725"/>
              <a:chExt cx="84425" cy="80100"/>
            </a:xfrm>
          </p:grpSpPr>
          <p:sp>
            <p:nvSpPr>
              <p:cNvPr id="2359" name="Google Shape;2359;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60" name="Google Shape;2360;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85"/>
            <p:cNvGrpSpPr/>
            <p:nvPr/>
          </p:nvGrpSpPr>
          <p:grpSpPr>
            <a:xfrm>
              <a:off x="3894606" y="2334874"/>
              <a:ext cx="913198" cy="518984"/>
              <a:chOff x="4000175" y="1462675"/>
              <a:chExt cx="1917275" cy="1140875"/>
            </a:xfrm>
          </p:grpSpPr>
          <p:sp>
            <p:nvSpPr>
              <p:cNvPr id="2362" name="Google Shape;2362;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63" name="Google Shape;2363;p85"/>
              <p:cNvGrpSpPr/>
              <p:nvPr/>
            </p:nvGrpSpPr>
            <p:grpSpPr>
              <a:xfrm>
                <a:off x="4000175" y="1462675"/>
                <a:ext cx="1917275" cy="1140875"/>
                <a:chOff x="4000175" y="1462675"/>
                <a:chExt cx="1917275" cy="1140875"/>
              </a:xfrm>
            </p:grpSpPr>
            <p:sp>
              <p:nvSpPr>
                <p:cNvPr id="2364" name="Google Shape;2364;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65" name="Google Shape;2365;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9" name="Google Shape;2369;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0" name="Google Shape;2370;p85"/>
            <p:cNvGrpSpPr/>
            <p:nvPr/>
          </p:nvGrpSpPr>
          <p:grpSpPr>
            <a:xfrm>
              <a:off x="3875768" y="2846704"/>
              <a:ext cx="44796" cy="47366"/>
              <a:chOff x="3960625" y="2587825"/>
              <a:chExt cx="94050" cy="104125"/>
            </a:xfrm>
          </p:grpSpPr>
          <p:sp>
            <p:nvSpPr>
              <p:cNvPr id="2371" name="Google Shape;2371;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72" name="Google Shape;2372;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85"/>
            <p:cNvGrpSpPr/>
            <p:nvPr/>
          </p:nvGrpSpPr>
          <p:grpSpPr>
            <a:xfrm>
              <a:off x="3782759" y="2807162"/>
              <a:ext cx="82686" cy="85487"/>
              <a:chOff x="3765350" y="2500900"/>
              <a:chExt cx="173600" cy="187925"/>
            </a:xfrm>
          </p:grpSpPr>
          <p:sp>
            <p:nvSpPr>
              <p:cNvPr id="2374" name="Google Shape;2374;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75" name="Google Shape;2375;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0" name="Google Shape;2380;p85"/>
            <p:cNvGrpSpPr/>
            <p:nvPr/>
          </p:nvGrpSpPr>
          <p:grpSpPr>
            <a:xfrm>
              <a:off x="3775674" y="2798496"/>
              <a:ext cx="40545" cy="23564"/>
              <a:chOff x="3750475" y="2481850"/>
              <a:chExt cx="85125" cy="51800"/>
            </a:xfrm>
          </p:grpSpPr>
          <p:sp>
            <p:nvSpPr>
              <p:cNvPr id="2381" name="Google Shape;2381;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83" name="Google Shape;2383;p85"/>
            <p:cNvGrpSpPr/>
            <p:nvPr/>
          </p:nvGrpSpPr>
          <p:grpSpPr>
            <a:xfrm>
              <a:off x="3716946" y="2776024"/>
              <a:ext cx="81971" cy="76912"/>
              <a:chOff x="3627175" y="2432450"/>
              <a:chExt cx="172100" cy="169075"/>
            </a:xfrm>
          </p:grpSpPr>
          <p:sp>
            <p:nvSpPr>
              <p:cNvPr id="2384" name="Google Shape;2384;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86" name="Google Shape;2386;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87" name="Google Shape;2387;p85"/>
            <p:cNvGrpSpPr/>
            <p:nvPr/>
          </p:nvGrpSpPr>
          <p:grpSpPr>
            <a:xfrm>
              <a:off x="3685682" y="2845624"/>
              <a:ext cx="29311" cy="45055"/>
              <a:chOff x="3561536" y="2585450"/>
              <a:chExt cx="61539" cy="99045"/>
            </a:xfrm>
          </p:grpSpPr>
          <p:sp>
            <p:nvSpPr>
              <p:cNvPr id="2388" name="Google Shape;2388;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90" name="Google Shape;2390;p85"/>
            <p:cNvGrpSpPr/>
            <p:nvPr/>
          </p:nvGrpSpPr>
          <p:grpSpPr>
            <a:xfrm>
              <a:off x="3849905" y="2572252"/>
              <a:ext cx="74339" cy="119559"/>
              <a:chOff x="3906325" y="1984500"/>
              <a:chExt cx="156075" cy="262825"/>
            </a:xfrm>
          </p:grpSpPr>
          <p:sp>
            <p:nvSpPr>
              <p:cNvPr id="2391" name="Google Shape;2391;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92" name="Google Shape;2392;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85"/>
            <p:cNvGrpSpPr/>
            <p:nvPr/>
          </p:nvGrpSpPr>
          <p:grpSpPr>
            <a:xfrm>
              <a:off x="2654821" y="2414345"/>
              <a:ext cx="667570" cy="558731"/>
              <a:chOff x="1397225" y="1637375"/>
              <a:chExt cx="1401575" cy="1228250"/>
            </a:xfrm>
          </p:grpSpPr>
          <p:sp>
            <p:nvSpPr>
              <p:cNvPr id="2394" name="Google Shape;2394;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95" name="Google Shape;2395;p85"/>
              <p:cNvGrpSpPr/>
              <p:nvPr/>
            </p:nvGrpSpPr>
            <p:grpSpPr>
              <a:xfrm>
                <a:off x="1397225" y="1637375"/>
                <a:ext cx="1398775" cy="1228250"/>
                <a:chOff x="1397225" y="1637375"/>
                <a:chExt cx="1398775" cy="1228250"/>
              </a:xfrm>
            </p:grpSpPr>
            <p:sp>
              <p:nvSpPr>
                <p:cNvPr id="2396" name="Google Shape;2396;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8" name="Google Shape;2398;p85"/>
            <p:cNvGrpSpPr/>
            <p:nvPr/>
          </p:nvGrpSpPr>
          <p:grpSpPr>
            <a:xfrm>
              <a:off x="3230417" y="3103734"/>
              <a:ext cx="282982" cy="280332"/>
              <a:chOff x="2605700" y="3152850"/>
              <a:chExt cx="594125" cy="616250"/>
            </a:xfrm>
          </p:grpSpPr>
          <p:sp>
            <p:nvSpPr>
              <p:cNvPr id="2399" name="Google Shape;2399;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00" name="Google Shape;2400;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401" name="Google Shape;2401;p85"/>
            <p:cNvGrpSpPr/>
            <p:nvPr/>
          </p:nvGrpSpPr>
          <p:grpSpPr>
            <a:xfrm>
              <a:off x="3265985" y="3226989"/>
              <a:ext cx="87151" cy="346202"/>
              <a:chOff x="2680375" y="3423800"/>
              <a:chExt cx="182975" cy="761050"/>
            </a:xfrm>
          </p:grpSpPr>
          <p:sp>
            <p:nvSpPr>
              <p:cNvPr id="2402" name="Google Shape;2402;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03" name="Google Shape;2403;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85"/>
            <p:cNvGrpSpPr/>
            <p:nvPr/>
          </p:nvGrpSpPr>
          <p:grpSpPr>
            <a:xfrm>
              <a:off x="3855466" y="3289811"/>
              <a:ext cx="112514" cy="94210"/>
              <a:chOff x="3918000" y="3561900"/>
              <a:chExt cx="236225" cy="207100"/>
            </a:xfrm>
          </p:grpSpPr>
          <p:sp>
            <p:nvSpPr>
              <p:cNvPr id="2405" name="Google Shape;2405;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06" name="Google Shape;2406;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10" name="Google Shape;2410;p85"/>
            <p:cNvGrpSpPr/>
            <p:nvPr/>
          </p:nvGrpSpPr>
          <p:grpSpPr>
            <a:xfrm>
              <a:off x="2905224" y="2311071"/>
              <a:ext cx="596721" cy="528992"/>
              <a:chOff x="1922950" y="1410350"/>
              <a:chExt cx="1252825" cy="1162875"/>
            </a:xfrm>
          </p:grpSpPr>
          <p:sp>
            <p:nvSpPr>
              <p:cNvPr id="2411" name="Google Shape;2411;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27" name="Google Shape;2427;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7" name="Google Shape;2447;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8" name="Google Shape;2448;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9" name="Google Shape;2449;p85"/>
            <p:cNvGrpSpPr/>
            <p:nvPr/>
          </p:nvGrpSpPr>
          <p:grpSpPr>
            <a:xfrm>
              <a:off x="3280929" y="3294542"/>
              <a:ext cx="109894" cy="272224"/>
              <a:chOff x="2711750" y="3572300"/>
              <a:chExt cx="230725" cy="598425"/>
            </a:xfrm>
          </p:grpSpPr>
          <p:sp>
            <p:nvSpPr>
              <p:cNvPr id="2450" name="Google Shape;2450;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2" name="Google Shape;2452;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3" name="Google Shape;2453;p85"/>
            <p:cNvGrpSpPr/>
            <p:nvPr/>
          </p:nvGrpSpPr>
          <p:grpSpPr>
            <a:xfrm>
              <a:off x="3790439" y="2408636"/>
              <a:ext cx="73017" cy="75684"/>
              <a:chOff x="3781475" y="1624825"/>
              <a:chExt cx="153300" cy="166375"/>
            </a:xfrm>
          </p:grpSpPr>
          <p:sp>
            <p:nvSpPr>
              <p:cNvPr id="2454" name="Google Shape;2454;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8" name="Google Shape;2458;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5" name="Google Shape;2465;p85"/>
            <p:cNvGrpSpPr/>
            <p:nvPr/>
          </p:nvGrpSpPr>
          <p:grpSpPr>
            <a:xfrm>
              <a:off x="4403342" y="3107749"/>
              <a:ext cx="316680" cy="101374"/>
              <a:chOff x="5068275" y="3161675"/>
              <a:chExt cx="664875" cy="222850"/>
            </a:xfrm>
          </p:grpSpPr>
          <p:sp>
            <p:nvSpPr>
              <p:cNvPr id="2466" name="Google Shape;2466;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85"/>
            <p:cNvGrpSpPr/>
            <p:nvPr/>
          </p:nvGrpSpPr>
          <p:grpSpPr>
            <a:xfrm>
              <a:off x="3697513" y="2707266"/>
              <a:ext cx="59549" cy="79733"/>
              <a:chOff x="3586375" y="2281300"/>
              <a:chExt cx="125025" cy="175275"/>
            </a:xfrm>
          </p:grpSpPr>
          <p:sp>
            <p:nvSpPr>
              <p:cNvPr id="2500" name="Google Shape;2500;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85"/>
            <p:cNvGrpSpPr/>
            <p:nvPr/>
          </p:nvGrpSpPr>
          <p:grpSpPr>
            <a:xfrm>
              <a:off x="4513224" y="3221724"/>
              <a:ext cx="274563" cy="280321"/>
              <a:chOff x="5298975" y="3412225"/>
              <a:chExt cx="576450" cy="616225"/>
            </a:xfrm>
          </p:grpSpPr>
          <p:sp>
            <p:nvSpPr>
              <p:cNvPr id="2504" name="Google Shape;2504;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05" name="Google Shape;2505;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85"/>
            <p:cNvGrpSpPr/>
            <p:nvPr/>
          </p:nvGrpSpPr>
          <p:grpSpPr>
            <a:xfrm>
              <a:off x="4824403" y="3421846"/>
              <a:ext cx="110132" cy="130647"/>
              <a:chOff x="5952300" y="3852150"/>
              <a:chExt cx="231225" cy="287200"/>
            </a:xfrm>
          </p:grpSpPr>
          <p:sp>
            <p:nvSpPr>
              <p:cNvPr id="2507" name="Google Shape;2507;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7" name="Google Shape;2517;p85"/>
            <p:cNvGrpSpPr/>
            <p:nvPr/>
          </p:nvGrpSpPr>
          <p:grpSpPr>
            <a:xfrm>
              <a:off x="4295710" y="3079670"/>
              <a:ext cx="14968" cy="27135"/>
              <a:chOff x="4842300" y="3099950"/>
              <a:chExt cx="31425" cy="59650"/>
            </a:xfrm>
          </p:grpSpPr>
          <p:sp>
            <p:nvSpPr>
              <p:cNvPr id="2518" name="Google Shape;2518;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2" name="Google Shape;2522;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0" name="Google Shape;2530;p85"/>
            <p:cNvGrpSpPr/>
            <p:nvPr/>
          </p:nvGrpSpPr>
          <p:grpSpPr>
            <a:xfrm>
              <a:off x="3831056" y="2816010"/>
              <a:ext cx="37378" cy="27612"/>
              <a:chOff x="3866750" y="2520350"/>
              <a:chExt cx="78475" cy="60700"/>
            </a:xfrm>
          </p:grpSpPr>
          <p:sp>
            <p:nvSpPr>
              <p:cNvPr id="2531" name="Google Shape;2531;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5" name="Google Shape;2535;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52" name="Google Shape;2552;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64" name="Google Shape;2564;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7" name="Google Shape;2577;p85"/>
            <p:cNvGrpSpPr/>
            <p:nvPr/>
          </p:nvGrpSpPr>
          <p:grpSpPr>
            <a:xfrm>
              <a:off x="3632736" y="3051591"/>
              <a:ext cx="63288" cy="45217"/>
              <a:chOff x="3450375" y="3038225"/>
              <a:chExt cx="132875" cy="99400"/>
            </a:xfrm>
          </p:grpSpPr>
          <p:sp>
            <p:nvSpPr>
              <p:cNvPr id="2578" name="Google Shape;2578;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0" name="Google Shape;2580;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89" name="Google Shape;2589;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9" name="Google Shape;2599;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05" name="Google Shape;2605;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85"/>
          <p:cNvGrpSpPr/>
          <p:nvPr/>
        </p:nvGrpSpPr>
        <p:grpSpPr>
          <a:xfrm>
            <a:off x="719115" y="2852867"/>
            <a:ext cx="2622876" cy="1333540"/>
            <a:chOff x="238125" y="1038125"/>
            <a:chExt cx="7146800" cy="3633625"/>
          </a:xfrm>
        </p:grpSpPr>
        <p:sp>
          <p:nvSpPr>
            <p:cNvPr id="2616" name="Google Shape;2616;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5"/>
          <p:cNvGrpSpPr/>
          <p:nvPr/>
        </p:nvGrpSpPr>
        <p:grpSpPr>
          <a:xfrm>
            <a:off x="5834043" y="994977"/>
            <a:ext cx="2590840" cy="1380235"/>
            <a:chOff x="233350" y="949250"/>
            <a:chExt cx="7137300" cy="3802300"/>
          </a:xfrm>
        </p:grpSpPr>
        <p:sp>
          <p:nvSpPr>
            <p:cNvPr id="4189" name="Google Shape;4189;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85"/>
          <p:cNvGrpSpPr/>
          <p:nvPr/>
        </p:nvGrpSpPr>
        <p:grpSpPr>
          <a:xfrm>
            <a:off x="7648472" y="3039750"/>
            <a:ext cx="104231" cy="320340"/>
            <a:chOff x="7564426" y="3224343"/>
            <a:chExt cx="119985" cy="368801"/>
          </a:xfrm>
        </p:grpSpPr>
        <p:sp>
          <p:nvSpPr>
            <p:cNvPr id="4241" name="Google Shape;4241;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85"/>
          <p:cNvGrpSpPr/>
          <p:nvPr/>
        </p:nvGrpSpPr>
        <p:grpSpPr>
          <a:xfrm>
            <a:off x="7347961" y="3033852"/>
            <a:ext cx="189489" cy="332132"/>
            <a:chOff x="8370831" y="3202002"/>
            <a:chExt cx="218129" cy="382376"/>
          </a:xfrm>
        </p:grpSpPr>
        <p:sp>
          <p:nvSpPr>
            <p:cNvPr id="4244" name="Google Shape;4244;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85"/>
          <p:cNvGrpSpPr/>
          <p:nvPr/>
        </p:nvGrpSpPr>
        <p:grpSpPr>
          <a:xfrm>
            <a:off x="8071350" y="3444984"/>
            <a:ext cx="309429" cy="267000"/>
            <a:chOff x="6742064" y="3750480"/>
            <a:chExt cx="399315" cy="344560"/>
          </a:xfrm>
        </p:grpSpPr>
        <p:sp>
          <p:nvSpPr>
            <p:cNvPr id="4247" name="Google Shape;4247;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85"/>
          <p:cNvGrpSpPr/>
          <p:nvPr/>
        </p:nvGrpSpPr>
        <p:grpSpPr>
          <a:xfrm>
            <a:off x="7610369" y="3796031"/>
            <a:ext cx="180437" cy="281608"/>
            <a:chOff x="7248525" y="3739696"/>
            <a:chExt cx="230531" cy="359790"/>
          </a:xfrm>
        </p:grpSpPr>
        <p:sp>
          <p:nvSpPr>
            <p:cNvPr id="4250" name="Google Shape;4250;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85"/>
          <p:cNvGrpSpPr/>
          <p:nvPr/>
        </p:nvGrpSpPr>
        <p:grpSpPr>
          <a:xfrm>
            <a:off x="7856288" y="3439255"/>
            <a:ext cx="162896" cy="278710"/>
            <a:chOff x="7601242" y="3729267"/>
            <a:chExt cx="222566" cy="380803"/>
          </a:xfrm>
        </p:grpSpPr>
        <p:sp>
          <p:nvSpPr>
            <p:cNvPr id="4253" name="Google Shape;4253;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6" name="Google Shape;4256;p85"/>
          <p:cNvGrpSpPr/>
          <p:nvPr/>
        </p:nvGrpSpPr>
        <p:grpSpPr>
          <a:xfrm>
            <a:off x="7345934" y="3440396"/>
            <a:ext cx="193543" cy="275990"/>
            <a:chOff x="8304647" y="3738687"/>
            <a:chExt cx="225076" cy="320956"/>
          </a:xfrm>
        </p:grpSpPr>
        <p:sp>
          <p:nvSpPr>
            <p:cNvPr id="4257" name="Google Shape;4257;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85"/>
          <p:cNvGrpSpPr/>
          <p:nvPr/>
        </p:nvGrpSpPr>
        <p:grpSpPr>
          <a:xfrm>
            <a:off x="7618426" y="3440396"/>
            <a:ext cx="178492" cy="275990"/>
            <a:chOff x="8615101" y="3738687"/>
            <a:chExt cx="207573" cy="320956"/>
          </a:xfrm>
        </p:grpSpPr>
        <p:sp>
          <p:nvSpPr>
            <p:cNvPr id="4261" name="Google Shape;4261;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5" name="Google Shape;4265;p85"/>
          <p:cNvGrpSpPr/>
          <p:nvPr/>
        </p:nvGrpSpPr>
        <p:grpSpPr>
          <a:xfrm>
            <a:off x="6013131" y="3561884"/>
            <a:ext cx="557670" cy="511283"/>
            <a:chOff x="6015419" y="3716859"/>
            <a:chExt cx="557671" cy="511283"/>
          </a:xfrm>
        </p:grpSpPr>
        <p:sp>
          <p:nvSpPr>
            <p:cNvPr id="4266" name="Google Shape;4266;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85"/>
            <p:cNvGrpSpPr/>
            <p:nvPr/>
          </p:nvGrpSpPr>
          <p:grpSpPr>
            <a:xfrm>
              <a:off x="6036094" y="3716980"/>
              <a:ext cx="529860" cy="510468"/>
              <a:chOff x="6036094" y="3716980"/>
              <a:chExt cx="529860" cy="510468"/>
            </a:xfrm>
          </p:grpSpPr>
          <p:sp>
            <p:nvSpPr>
              <p:cNvPr id="4268" name="Google Shape;4268;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8" name="Google Shape;4278;p85"/>
          <p:cNvGrpSpPr/>
          <p:nvPr/>
        </p:nvGrpSpPr>
        <p:grpSpPr>
          <a:xfrm>
            <a:off x="6642016" y="2918653"/>
            <a:ext cx="576302" cy="511871"/>
            <a:chOff x="6644304" y="3073628"/>
            <a:chExt cx="576302" cy="511871"/>
          </a:xfrm>
        </p:grpSpPr>
        <p:sp>
          <p:nvSpPr>
            <p:cNvPr id="4279" name="Google Shape;4279;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85"/>
            <p:cNvGrpSpPr/>
            <p:nvPr/>
          </p:nvGrpSpPr>
          <p:grpSpPr>
            <a:xfrm>
              <a:off x="6712169" y="3085440"/>
              <a:ext cx="481622" cy="494913"/>
              <a:chOff x="6712169" y="3085440"/>
              <a:chExt cx="481622" cy="494913"/>
            </a:xfrm>
          </p:grpSpPr>
          <p:sp>
            <p:nvSpPr>
              <p:cNvPr id="4281" name="Google Shape;4281;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6" name="Google Shape;4286;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0" name="Google Shape;4290;p85"/>
          <p:cNvGrpSpPr/>
          <p:nvPr/>
        </p:nvGrpSpPr>
        <p:grpSpPr>
          <a:xfrm>
            <a:off x="6649867" y="3561648"/>
            <a:ext cx="560631" cy="511352"/>
            <a:chOff x="6652154" y="3716623"/>
            <a:chExt cx="560631" cy="511352"/>
          </a:xfrm>
        </p:grpSpPr>
        <p:sp>
          <p:nvSpPr>
            <p:cNvPr id="4291" name="Google Shape;4291;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2" name="Google Shape;4292;p85"/>
            <p:cNvGrpSpPr/>
            <p:nvPr/>
          </p:nvGrpSpPr>
          <p:grpSpPr>
            <a:xfrm>
              <a:off x="6669657" y="3716715"/>
              <a:ext cx="466779" cy="464290"/>
              <a:chOff x="6669657" y="3716715"/>
              <a:chExt cx="466779" cy="464290"/>
            </a:xfrm>
          </p:grpSpPr>
          <p:sp>
            <p:nvSpPr>
              <p:cNvPr id="4293" name="Google Shape;4293;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85"/>
          <p:cNvGrpSpPr/>
          <p:nvPr/>
        </p:nvGrpSpPr>
        <p:grpSpPr>
          <a:xfrm>
            <a:off x="7843958" y="3843056"/>
            <a:ext cx="187557" cy="187557"/>
            <a:chOff x="8565775" y="671075"/>
            <a:chExt cx="441000" cy="441000"/>
          </a:xfrm>
        </p:grpSpPr>
        <p:sp>
          <p:nvSpPr>
            <p:cNvPr id="4307" name="Google Shape;4307;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9" name="Google Shape;4309;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1" name="Google Shape;4311;p85"/>
          <p:cNvGrpSpPr/>
          <p:nvPr/>
        </p:nvGrpSpPr>
        <p:grpSpPr>
          <a:xfrm>
            <a:off x="5997813" y="2921275"/>
            <a:ext cx="587871" cy="512373"/>
            <a:chOff x="6000100" y="3076250"/>
            <a:chExt cx="587871" cy="512373"/>
          </a:xfrm>
        </p:grpSpPr>
        <p:sp>
          <p:nvSpPr>
            <p:cNvPr id="4312" name="Google Shape;4312;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85"/>
            <p:cNvGrpSpPr/>
            <p:nvPr/>
          </p:nvGrpSpPr>
          <p:grpSpPr>
            <a:xfrm>
              <a:off x="6031360" y="3076713"/>
              <a:ext cx="539107" cy="480965"/>
              <a:chOff x="6031360" y="3076713"/>
              <a:chExt cx="539107" cy="480965"/>
            </a:xfrm>
          </p:grpSpPr>
          <p:sp>
            <p:nvSpPr>
              <p:cNvPr id="4314" name="Google Shape;4314;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1" name="Google Shape;4321;p85"/>
          <p:cNvGrpSpPr/>
          <p:nvPr/>
        </p:nvGrpSpPr>
        <p:grpSpPr>
          <a:xfrm>
            <a:off x="3369304" y="940638"/>
            <a:ext cx="2310381" cy="1488888"/>
            <a:chOff x="229225" y="549050"/>
            <a:chExt cx="7161750" cy="4615275"/>
          </a:xfrm>
        </p:grpSpPr>
        <p:sp>
          <p:nvSpPr>
            <p:cNvPr id="4322" name="Google Shape;4322;p8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85"/>
          <p:cNvGrpSpPr/>
          <p:nvPr/>
        </p:nvGrpSpPr>
        <p:grpSpPr>
          <a:xfrm>
            <a:off x="3514722" y="2832485"/>
            <a:ext cx="2310282" cy="1374222"/>
            <a:chOff x="238125" y="732525"/>
            <a:chExt cx="7130500" cy="4241425"/>
          </a:xfrm>
        </p:grpSpPr>
        <p:sp>
          <p:nvSpPr>
            <p:cNvPr id="4440" name="Google Shape;4440;p8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57"/>
        <p:cNvGrpSpPr/>
        <p:nvPr/>
      </p:nvGrpSpPr>
      <p:grpSpPr>
        <a:xfrm>
          <a:off x="0" y="0"/>
          <a:ext cx="0" cy="0"/>
          <a:chOff x="0" y="0"/>
          <a:chExt cx="0" cy="0"/>
        </a:xfrm>
      </p:grpSpPr>
      <p:grpSp>
        <p:nvGrpSpPr>
          <p:cNvPr id="4558" name="Google Shape;4558;p86"/>
          <p:cNvGrpSpPr/>
          <p:nvPr/>
        </p:nvGrpSpPr>
        <p:grpSpPr>
          <a:xfrm>
            <a:off x="729274" y="969771"/>
            <a:ext cx="2507799" cy="206239"/>
            <a:chOff x="106648" y="895722"/>
            <a:chExt cx="4481413" cy="374300"/>
          </a:xfrm>
        </p:grpSpPr>
        <p:grpSp>
          <p:nvGrpSpPr>
            <p:cNvPr id="4559" name="Google Shape;4559;p86"/>
            <p:cNvGrpSpPr/>
            <p:nvPr/>
          </p:nvGrpSpPr>
          <p:grpSpPr>
            <a:xfrm>
              <a:off x="2233276" y="895722"/>
              <a:ext cx="1082667" cy="223591"/>
              <a:chOff x="4808316" y="2800065"/>
              <a:chExt cx="1999386" cy="412910"/>
            </a:xfrm>
          </p:grpSpPr>
          <p:sp>
            <p:nvSpPr>
              <p:cNvPr id="4560" name="Google Shape;4560;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86"/>
              <p:cNvGrpSpPr/>
              <p:nvPr/>
            </p:nvGrpSpPr>
            <p:grpSpPr>
              <a:xfrm>
                <a:off x="4808316" y="2800065"/>
                <a:ext cx="92400" cy="411825"/>
                <a:chOff x="845575" y="2563700"/>
                <a:chExt cx="92400" cy="411825"/>
              </a:xfrm>
            </p:grpSpPr>
            <p:cxnSp>
              <p:nvCxnSpPr>
                <p:cNvPr id="4562" name="Google Shape;4562;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3" name="Google Shape;4563;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86"/>
            <p:cNvGrpSpPr/>
            <p:nvPr/>
          </p:nvGrpSpPr>
          <p:grpSpPr>
            <a:xfrm>
              <a:off x="106648" y="895722"/>
              <a:ext cx="1088401" cy="223591"/>
              <a:chOff x="881025" y="2800065"/>
              <a:chExt cx="2009975" cy="412910"/>
            </a:xfrm>
          </p:grpSpPr>
          <p:sp>
            <p:nvSpPr>
              <p:cNvPr id="4565" name="Google Shape;4565;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6" name="Google Shape;4566;p86"/>
              <p:cNvGrpSpPr/>
              <p:nvPr/>
            </p:nvGrpSpPr>
            <p:grpSpPr>
              <a:xfrm>
                <a:off x="881025" y="2800065"/>
                <a:ext cx="92400" cy="411825"/>
                <a:chOff x="845575" y="2563700"/>
                <a:chExt cx="92400" cy="411825"/>
              </a:xfrm>
            </p:grpSpPr>
            <p:cxnSp>
              <p:nvCxnSpPr>
                <p:cNvPr id="4567" name="Google Shape;4567;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8" name="Google Shape;4568;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86"/>
            <p:cNvGrpSpPr/>
            <p:nvPr/>
          </p:nvGrpSpPr>
          <p:grpSpPr>
            <a:xfrm>
              <a:off x="1172346" y="1047018"/>
              <a:ext cx="1083151" cy="223003"/>
              <a:chOff x="2849073" y="3079467"/>
              <a:chExt cx="2000279" cy="411825"/>
            </a:xfrm>
          </p:grpSpPr>
          <p:sp>
            <p:nvSpPr>
              <p:cNvPr id="4570" name="Google Shape;4570;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1" name="Google Shape;4571;p86"/>
              <p:cNvGrpSpPr/>
              <p:nvPr/>
            </p:nvGrpSpPr>
            <p:grpSpPr>
              <a:xfrm rot="10800000">
                <a:off x="2849073" y="3079467"/>
                <a:ext cx="92400" cy="411825"/>
                <a:chOff x="2070100" y="2563700"/>
                <a:chExt cx="92400" cy="411825"/>
              </a:xfrm>
            </p:grpSpPr>
            <p:cxnSp>
              <p:nvCxnSpPr>
                <p:cNvPr id="4572" name="Google Shape;4572;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3" name="Google Shape;4573;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86"/>
            <p:cNvGrpSpPr/>
            <p:nvPr/>
          </p:nvGrpSpPr>
          <p:grpSpPr>
            <a:xfrm>
              <a:off x="3290132" y="1047018"/>
              <a:ext cx="1297929" cy="223003"/>
              <a:chOff x="6760035" y="3079467"/>
              <a:chExt cx="2396914" cy="411825"/>
            </a:xfrm>
          </p:grpSpPr>
          <p:sp>
            <p:nvSpPr>
              <p:cNvPr id="4575" name="Google Shape;4575;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86"/>
              <p:cNvGrpSpPr/>
              <p:nvPr/>
            </p:nvGrpSpPr>
            <p:grpSpPr>
              <a:xfrm rot="10800000">
                <a:off x="6760035" y="3079467"/>
                <a:ext cx="92400" cy="411825"/>
                <a:chOff x="2070100" y="2563700"/>
                <a:chExt cx="92400" cy="411825"/>
              </a:xfrm>
            </p:grpSpPr>
            <p:cxnSp>
              <p:nvCxnSpPr>
                <p:cNvPr id="4577" name="Google Shape;4577;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8" name="Google Shape;4578;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9" name="Google Shape;4579;p86"/>
          <p:cNvGrpSpPr/>
          <p:nvPr/>
        </p:nvGrpSpPr>
        <p:grpSpPr>
          <a:xfrm>
            <a:off x="2147036" y="3369142"/>
            <a:ext cx="1086701" cy="799429"/>
            <a:chOff x="2183288" y="3555572"/>
            <a:chExt cx="1136241" cy="835873"/>
          </a:xfrm>
        </p:grpSpPr>
        <p:sp>
          <p:nvSpPr>
            <p:cNvPr id="4580" name="Google Shape;4580;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6"/>
            <p:cNvGrpSpPr/>
            <p:nvPr/>
          </p:nvGrpSpPr>
          <p:grpSpPr>
            <a:xfrm>
              <a:off x="2205895" y="3637269"/>
              <a:ext cx="1089848" cy="724993"/>
              <a:chOff x="2205895" y="3637269"/>
              <a:chExt cx="1089848" cy="724993"/>
            </a:xfrm>
          </p:grpSpPr>
          <p:sp>
            <p:nvSpPr>
              <p:cNvPr id="4582" name="Google Shape;4582;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9" name="Google Shape;4589;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0" name="Google Shape;4590;p86"/>
            <p:cNvGrpSpPr/>
            <p:nvPr/>
          </p:nvGrpSpPr>
          <p:grpSpPr>
            <a:xfrm>
              <a:off x="3173850" y="3779426"/>
              <a:ext cx="145679" cy="70048"/>
              <a:chOff x="3173850" y="3779426"/>
              <a:chExt cx="145679" cy="70048"/>
            </a:xfrm>
          </p:grpSpPr>
          <p:cxnSp>
            <p:nvCxnSpPr>
              <p:cNvPr id="4591" name="Google Shape;4591;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92" name="Google Shape;4592;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86"/>
            <p:cNvGrpSpPr/>
            <p:nvPr/>
          </p:nvGrpSpPr>
          <p:grpSpPr>
            <a:xfrm>
              <a:off x="2183288" y="4139483"/>
              <a:ext cx="145133" cy="70048"/>
              <a:chOff x="2183288" y="4139483"/>
              <a:chExt cx="145133" cy="70048"/>
            </a:xfrm>
          </p:grpSpPr>
          <p:cxnSp>
            <p:nvCxnSpPr>
              <p:cNvPr id="4594" name="Google Shape;4594;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95" name="Google Shape;4595;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6" name="Google Shape;4596;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7" name="Google Shape;4597;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8" name="Google Shape;4598;p86"/>
            <p:cNvGrpSpPr/>
            <p:nvPr/>
          </p:nvGrpSpPr>
          <p:grpSpPr>
            <a:xfrm>
              <a:off x="2943836" y="4268886"/>
              <a:ext cx="60717" cy="122559"/>
              <a:chOff x="2943836" y="4268886"/>
              <a:chExt cx="60717" cy="122559"/>
            </a:xfrm>
          </p:grpSpPr>
          <p:sp>
            <p:nvSpPr>
              <p:cNvPr id="4599" name="Google Shape;4599;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0" name="Google Shape;4600;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01" name="Google Shape;4601;p86"/>
          <p:cNvGrpSpPr/>
          <p:nvPr/>
        </p:nvGrpSpPr>
        <p:grpSpPr>
          <a:xfrm>
            <a:off x="3409981" y="1290142"/>
            <a:ext cx="1675870" cy="758251"/>
            <a:chOff x="3530532" y="1496185"/>
            <a:chExt cx="1562000" cy="706730"/>
          </a:xfrm>
        </p:grpSpPr>
        <p:cxnSp>
          <p:nvCxnSpPr>
            <p:cNvPr id="4602" name="Google Shape;4602;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03" name="Google Shape;4603;p86"/>
            <p:cNvGrpSpPr/>
            <p:nvPr/>
          </p:nvGrpSpPr>
          <p:grpSpPr>
            <a:xfrm>
              <a:off x="3530532" y="1496185"/>
              <a:ext cx="323430" cy="463587"/>
              <a:chOff x="3530532" y="1496185"/>
              <a:chExt cx="323430" cy="463587"/>
            </a:xfrm>
          </p:grpSpPr>
          <p:grpSp>
            <p:nvGrpSpPr>
              <p:cNvPr id="4604" name="Google Shape;4604;p86"/>
              <p:cNvGrpSpPr/>
              <p:nvPr/>
            </p:nvGrpSpPr>
            <p:grpSpPr>
              <a:xfrm>
                <a:off x="3567462" y="1496185"/>
                <a:ext cx="286500" cy="361376"/>
                <a:chOff x="3567462" y="1496185"/>
                <a:chExt cx="286500" cy="361376"/>
              </a:xfrm>
            </p:grpSpPr>
            <p:cxnSp>
              <p:nvCxnSpPr>
                <p:cNvPr id="4605" name="Google Shape;4605;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6" name="Google Shape;4606;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86"/>
            <p:cNvGrpSpPr/>
            <p:nvPr/>
          </p:nvGrpSpPr>
          <p:grpSpPr>
            <a:xfrm>
              <a:off x="3891569" y="1779209"/>
              <a:ext cx="323945" cy="423706"/>
              <a:chOff x="3891569" y="1779209"/>
              <a:chExt cx="323945" cy="423706"/>
            </a:xfrm>
          </p:grpSpPr>
          <p:grpSp>
            <p:nvGrpSpPr>
              <p:cNvPr id="4609" name="Google Shape;4609;p86"/>
              <p:cNvGrpSpPr/>
              <p:nvPr/>
            </p:nvGrpSpPr>
            <p:grpSpPr>
              <a:xfrm>
                <a:off x="3929014" y="1881638"/>
                <a:ext cx="286500" cy="321278"/>
                <a:chOff x="3929014" y="1881638"/>
                <a:chExt cx="286500" cy="321278"/>
              </a:xfrm>
            </p:grpSpPr>
            <p:cxnSp>
              <p:nvCxnSpPr>
                <p:cNvPr id="4610" name="Google Shape;4610;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11" name="Google Shape;4611;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2" name="Google Shape;4612;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6"/>
            <p:cNvGrpSpPr/>
            <p:nvPr/>
          </p:nvGrpSpPr>
          <p:grpSpPr>
            <a:xfrm>
              <a:off x="4252606" y="1496185"/>
              <a:ext cx="324721" cy="463587"/>
              <a:chOff x="4252606" y="1496185"/>
              <a:chExt cx="324721" cy="463587"/>
            </a:xfrm>
          </p:grpSpPr>
          <p:grpSp>
            <p:nvGrpSpPr>
              <p:cNvPr id="4614" name="Google Shape;4614;p86"/>
              <p:cNvGrpSpPr/>
              <p:nvPr/>
            </p:nvGrpSpPr>
            <p:grpSpPr>
              <a:xfrm>
                <a:off x="4290828" y="1496185"/>
                <a:ext cx="286500" cy="361376"/>
                <a:chOff x="4290828" y="1496185"/>
                <a:chExt cx="286500" cy="361376"/>
              </a:xfrm>
            </p:grpSpPr>
            <p:cxnSp>
              <p:nvCxnSpPr>
                <p:cNvPr id="4615" name="Google Shape;4615;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16" name="Google Shape;4616;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6"/>
            <p:cNvGrpSpPr/>
            <p:nvPr/>
          </p:nvGrpSpPr>
          <p:grpSpPr>
            <a:xfrm>
              <a:off x="4613643" y="1763716"/>
              <a:ext cx="325308" cy="439200"/>
              <a:chOff x="4613643" y="1763716"/>
              <a:chExt cx="325308" cy="439200"/>
            </a:xfrm>
          </p:grpSpPr>
          <p:grpSp>
            <p:nvGrpSpPr>
              <p:cNvPr id="4619" name="Google Shape;4619;p86"/>
              <p:cNvGrpSpPr/>
              <p:nvPr/>
            </p:nvGrpSpPr>
            <p:grpSpPr>
              <a:xfrm>
                <a:off x="4652451" y="1879538"/>
                <a:ext cx="286500" cy="323378"/>
                <a:chOff x="4652451" y="1879538"/>
                <a:chExt cx="286500" cy="323378"/>
              </a:xfrm>
            </p:grpSpPr>
            <p:cxnSp>
              <p:nvCxnSpPr>
                <p:cNvPr id="4620" name="Google Shape;4620;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21" name="Google Shape;4621;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86"/>
          <p:cNvGrpSpPr/>
          <p:nvPr/>
        </p:nvGrpSpPr>
        <p:grpSpPr>
          <a:xfrm>
            <a:off x="3421841" y="2143768"/>
            <a:ext cx="1652173" cy="391517"/>
            <a:chOff x="3512551" y="2358270"/>
            <a:chExt cx="1597383" cy="378533"/>
          </a:xfrm>
        </p:grpSpPr>
        <p:cxnSp>
          <p:nvCxnSpPr>
            <p:cNvPr id="4624" name="Google Shape;4624;p86"/>
            <p:cNvCxnSpPr>
              <a:stCxn id="4625" idx="6"/>
              <a:endCxn id="46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7" name="Google Shape;4627;p86"/>
            <p:cNvGrpSpPr/>
            <p:nvPr/>
          </p:nvGrpSpPr>
          <p:grpSpPr>
            <a:xfrm>
              <a:off x="3512551" y="2358270"/>
              <a:ext cx="225647" cy="307714"/>
              <a:chOff x="2182679" y="2004714"/>
              <a:chExt cx="792300" cy="1080458"/>
            </a:xfrm>
          </p:grpSpPr>
          <p:cxnSp>
            <p:nvCxnSpPr>
              <p:cNvPr id="4628" name="Google Shape;4628;p86"/>
              <p:cNvCxnSpPr>
                <a:stCxn id="46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25" name="Google Shape;4625;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86"/>
            <p:cNvGrpSpPr/>
            <p:nvPr/>
          </p:nvGrpSpPr>
          <p:grpSpPr>
            <a:xfrm>
              <a:off x="3969644" y="2440153"/>
              <a:ext cx="225853" cy="296651"/>
              <a:chOff x="3775710" y="1729289"/>
              <a:chExt cx="136500" cy="179289"/>
            </a:xfrm>
          </p:grpSpPr>
          <p:cxnSp>
            <p:nvCxnSpPr>
              <p:cNvPr id="4631" name="Google Shape;4631;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32" name="Google Shape;4632;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6"/>
            <p:cNvGrpSpPr/>
            <p:nvPr/>
          </p:nvGrpSpPr>
          <p:grpSpPr>
            <a:xfrm>
              <a:off x="4427051" y="2358270"/>
              <a:ext cx="225647" cy="307714"/>
              <a:chOff x="5393704" y="2004714"/>
              <a:chExt cx="792300" cy="1080458"/>
            </a:xfrm>
          </p:grpSpPr>
          <p:cxnSp>
            <p:nvCxnSpPr>
              <p:cNvPr id="4635" name="Google Shape;4635;p86"/>
              <p:cNvCxnSpPr>
                <a:stCxn id="46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37" name="Google Shape;4637;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86"/>
            <p:cNvGrpSpPr/>
            <p:nvPr/>
          </p:nvGrpSpPr>
          <p:grpSpPr>
            <a:xfrm>
              <a:off x="4884287" y="2440252"/>
              <a:ext cx="225647" cy="296532"/>
              <a:chOff x="6999166" y="2292572"/>
              <a:chExt cx="792300" cy="1041192"/>
            </a:xfrm>
          </p:grpSpPr>
          <p:cxnSp>
            <p:nvCxnSpPr>
              <p:cNvPr id="4639" name="Google Shape;4639;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26" name="Google Shape;4626;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1" name="Google Shape;4641;p86"/>
          <p:cNvGrpSpPr/>
          <p:nvPr/>
        </p:nvGrpSpPr>
        <p:grpSpPr>
          <a:xfrm>
            <a:off x="6842649" y="979967"/>
            <a:ext cx="1581844" cy="732818"/>
            <a:chOff x="634175" y="2986275"/>
            <a:chExt cx="3147949" cy="1458344"/>
          </a:xfrm>
        </p:grpSpPr>
        <p:cxnSp>
          <p:nvCxnSpPr>
            <p:cNvPr id="4642" name="Google Shape;4642;p86"/>
            <p:cNvCxnSpPr>
              <a:stCxn id="4643" idx="4"/>
              <a:endCxn id="46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45" name="Google Shape;4645;p86"/>
            <p:cNvCxnSpPr>
              <a:stCxn id="4644" idx="0"/>
              <a:endCxn id="46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7" name="Google Shape;4647;p86"/>
            <p:cNvCxnSpPr>
              <a:stCxn id="4646" idx="4"/>
              <a:endCxn id="46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9" name="Google Shape;4649;p86"/>
            <p:cNvCxnSpPr>
              <a:stCxn id="4648" idx="0"/>
              <a:endCxn id="46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50" name="Google Shape;4650;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6" name="Google Shape;4646;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3" name="Google Shape;4643;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8" name="Google Shape;4648;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4" name="Google Shape;4644;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51" name="Google Shape;4651;p86"/>
          <p:cNvGrpSpPr/>
          <p:nvPr/>
        </p:nvGrpSpPr>
        <p:grpSpPr>
          <a:xfrm>
            <a:off x="3410364" y="2674277"/>
            <a:ext cx="1675128" cy="313674"/>
            <a:chOff x="998425" y="1182125"/>
            <a:chExt cx="1065400" cy="199500"/>
          </a:xfrm>
        </p:grpSpPr>
        <p:sp>
          <p:nvSpPr>
            <p:cNvPr id="4652" name="Google Shape;4652;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6"/>
          <p:cNvGrpSpPr/>
          <p:nvPr/>
        </p:nvGrpSpPr>
        <p:grpSpPr>
          <a:xfrm>
            <a:off x="3410363" y="3630244"/>
            <a:ext cx="1675129" cy="525345"/>
            <a:chOff x="5194708" y="3484366"/>
            <a:chExt cx="3148148" cy="987304"/>
          </a:xfrm>
        </p:grpSpPr>
        <p:grpSp>
          <p:nvGrpSpPr>
            <p:cNvPr id="4658" name="Google Shape;4658;p86"/>
            <p:cNvGrpSpPr/>
            <p:nvPr/>
          </p:nvGrpSpPr>
          <p:grpSpPr>
            <a:xfrm>
              <a:off x="7531521" y="3484366"/>
              <a:ext cx="811335" cy="987304"/>
              <a:chOff x="3379425" y="1617275"/>
              <a:chExt cx="1090650" cy="1327200"/>
            </a:xfrm>
          </p:grpSpPr>
          <p:sp>
            <p:nvSpPr>
              <p:cNvPr id="4659" name="Google Shape;4659;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86"/>
            <p:cNvGrpSpPr/>
            <p:nvPr/>
          </p:nvGrpSpPr>
          <p:grpSpPr>
            <a:xfrm>
              <a:off x="6752546" y="3484366"/>
              <a:ext cx="811428" cy="987304"/>
              <a:chOff x="2332275" y="1617275"/>
              <a:chExt cx="1090775" cy="1327200"/>
            </a:xfrm>
          </p:grpSpPr>
          <p:sp>
            <p:nvSpPr>
              <p:cNvPr id="4663" name="Google Shape;4663;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86"/>
            <p:cNvGrpSpPr/>
            <p:nvPr/>
          </p:nvGrpSpPr>
          <p:grpSpPr>
            <a:xfrm>
              <a:off x="5973664" y="3484366"/>
              <a:ext cx="811335" cy="987304"/>
              <a:chOff x="1285250" y="1617275"/>
              <a:chExt cx="1090650" cy="1327200"/>
            </a:xfrm>
          </p:grpSpPr>
          <p:sp>
            <p:nvSpPr>
              <p:cNvPr id="4667" name="Google Shape;4667;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6"/>
            <p:cNvGrpSpPr/>
            <p:nvPr/>
          </p:nvGrpSpPr>
          <p:grpSpPr>
            <a:xfrm>
              <a:off x="5194708" y="3484366"/>
              <a:ext cx="811409" cy="987304"/>
              <a:chOff x="238125" y="1617275"/>
              <a:chExt cx="1090750" cy="1327200"/>
            </a:xfrm>
          </p:grpSpPr>
          <p:sp>
            <p:nvSpPr>
              <p:cNvPr id="4671" name="Google Shape;4671;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4" name="Google Shape;4674;p86"/>
          <p:cNvGrpSpPr/>
          <p:nvPr/>
        </p:nvGrpSpPr>
        <p:grpSpPr>
          <a:xfrm>
            <a:off x="6844048" y="2276133"/>
            <a:ext cx="1579046" cy="522230"/>
            <a:chOff x="6853641" y="2534077"/>
            <a:chExt cx="1515545" cy="501229"/>
          </a:xfrm>
        </p:grpSpPr>
        <p:grpSp>
          <p:nvGrpSpPr>
            <p:cNvPr id="4675" name="Google Shape;4675;p86"/>
            <p:cNvGrpSpPr/>
            <p:nvPr/>
          </p:nvGrpSpPr>
          <p:grpSpPr>
            <a:xfrm>
              <a:off x="6853641" y="2618923"/>
              <a:ext cx="1515545" cy="324556"/>
              <a:chOff x="6853641" y="2618923"/>
              <a:chExt cx="1515545" cy="324556"/>
            </a:xfrm>
          </p:grpSpPr>
          <p:sp>
            <p:nvSpPr>
              <p:cNvPr id="4676" name="Google Shape;4676;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1" name="Google Shape;4681;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86"/>
          <p:cNvGrpSpPr/>
          <p:nvPr/>
        </p:nvGrpSpPr>
        <p:grpSpPr>
          <a:xfrm>
            <a:off x="3438940" y="3151173"/>
            <a:ext cx="1617976" cy="346616"/>
            <a:chOff x="1808063" y="4294338"/>
            <a:chExt cx="3370782" cy="721817"/>
          </a:xfrm>
        </p:grpSpPr>
        <p:sp>
          <p:nvSpPr>
            <p:cNvPr id="4687" name="Google Shape;4687;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86"/>
          <p:cNvGrpSpPr/>
          <p:nvPr/>
        </p:nvGrpSpPr>
        <p:grpSpPr>
          <a:xfrm>
            <a:off x="5264936" y="3817923"/>
            <a:ext cx="1417067" cy="350605"/>
            <a:chOff x="4234950" y="2101012"/>
            <a:chExt cx="4219974" cy="1044090"/>
          </a:xfrm>
        </p:grpSpPr>
        <p:sp>
          <p:nvSpPr>
            <p:cNvPr id="4698" name="Google Shape;4698;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86"/>
          <p:cNvGrpSpPr/>
          <p:nvPr/>
        </p:nvGrpSpPr>
        <p:grpSpPr>
          <a:xfrm>
            <a:off x="6840408" y="1808681"/>
            <a:ext cx="1586327" cy="371557"/>
            <a:chOff x="1247650" y="2075423"/>
            <a:chExt cx="6648477" cy="1557238"/>
          </a:xfrm>
        </p:grpSpPr>
        <p:sp>
          <p:nvSpPr>
            <p:cNvPr id="4715" name="Google Shape;4715;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86"/>
          <p:cNvGrpSpPr/>
          <p:nvPr/>
        </p:nvGrpSpPr>
        <p:grpSpPr>
          <a:xfrm>
            <a:off x="5271678" y="961870"/>
            <a:ext cx="1415601" cy="1648533"/>
            <a:chOff x="1839112" y="2209163"/>
            <a:chExt cx="1918159" cy="2233784"/>
          </a:xfrm>
        </p:grpSpPr>
        <p:sp>
          <p:nvSpPr>
            <p:cNvPr id="4722" name="Google Shape;4722;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86"/>
            <p:cNvCxnSpPr>
              <a:stCxn id="4722" idx="6"/>
              <a:endCxn id="47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6" name="Google Shape;4726;p86"/>
            <p:cNvCxnSpPr>
              <a:stCxn id="4723" idx="4"/>
              <a:endCxn id="47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8" name="Google Shape;4728;p86"/>
            <p:cNvCxnSpPr>
              <a:stCxn id="4727" idx="6"/>
              <a:endCxn id="47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9" name="Google Shape;4729;p86"/>
            <p:cNvCxnSpPr>
              <a:stCxn id="4724" idx="4"/>
              <a:endCxn id="47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7" name="Google Shape;4727;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2" name="Google Shape;4732;p86"/>
            <p:cNvCxnSpPr>
              <a:endCxn id="47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33" name="Google Shape;4733;p86"/>
          <p:cNvGrpSpPr/>
          <p:nvPr/>
        </p:nvGrpSpPr>
        <p:grpSpPr>
          <a:xfrm>
            <a:off x="3428944" y="979954"/>
            <a:ext cx="1637968" cy="154942"/>
            <a:chOff x="238125" y="2506075"/>
            <a:chExt cx="7115411" cy="673075"/>
          </a:xfrm>
        </p:grpSpPr>
        <p:sp>
          <p:nvSpPr>
            <p:cNvPr id="4734" name="Google Shape;4734;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86"/>
          <p:cNvGrpSpPr/>
          <p:nvPr/>
        </p:nvGrpSpPr>
        <p:grpSpPr>
          <a:xfrm>
            <a:off x="1969680" y="1294672"/>
            <a:ext cx="1262932" cy="785408"/>
            <a:chOff x="548861" y="389676"/>
            <a:chExt cx="3843371" cy="2390163"/>
          </a:xfrm>
        </p:grpSpPr>
        <p:cxnSp>
          <p:nvCxnSpPr>
            <p:cNvPr id="4740" name="Google Shape;4740;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1" name="Google Shape;4741;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2" name="Google Shape;4742;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3" name="Google Shape;4743;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44" name="Google Shape;4744;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45" name="Google Shape;4745;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6" name="Google Shape;4746;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7" name="Google Shape;4747;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86"/>
          <p:cNvGrpSpPr/>
          <p:nvPr/>
        </p:nvGrpSpPr>
        <p:grpSpPr>
          <a:xfrm>
            <a:off x="757812" y="2401550"/>
            <a:ext cx="1412054" cy="633562"/>
            <a:chOff x="1187400" y="2529299"/>
            <a:chExt cx="6769193" cy="2241903"/>
          </a:xfrm>
        </p:grpSpPr>
        <p:sp>
          <p:nvSpPr>
            <p:cNvPr id="4754" name="Google Shape;4754;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55" name="Google Shape;4755;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6" name="Google Shape;4756;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7" name="Google Shape;4757;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8" name="Google Shape;4758;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9" name="Google Shape;4759;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60" name="Google Shape;4760;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61" name="Google Shape;4761;p86"/>
            <p:cNvCxnSpPr>
              <a:stCxn id="4754" idx="2"/>
              <a:endCxn id="47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2" name="Google Shape;4762;p86"/>
            <p:cNvCxnSpPr>
              <a:stCxn id="4756" idx="0"/>
              <a:endCxn id="47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3" name="Google Shape;4763;p86"/>
            <p:cNvCxnSpPr>
              <a:stCxn id="4756" idx="2"/>
              <a:endCxn id="47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4" name="Google Shape;4764;p86"/>
            <p:cNvCxnSpPr>
              <a:stCxn id="4757" idx="0"/>
              <a:endCxn id="47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5" name="Google Shape;4765;p86"/>
            <p:cNvCxnSpPr>
              <a:stCxn id="4755" idx="2"/>
              <a:endCxn id="47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6" name="Google Shape;4766;p86"/>
            <p:cNvCxnSpPr>
              <a:stCxn id="4759" idx="0"/>
              <a:endCxn id="47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7" name="Google Shape;4767;p86"/>
          <p:cNvGrpSpPr/>
          <p:nvPr/>
        </p:nvGrpSpPr>
        <p:grpSpPr>
          <a:xfrm>
            <a:off x="6844058" y="2894258"/>
            <a:ext cx="1579035" cy="540873"/>
            <a:chOff x="6895650" y="3126697"/>
            <a:chExt cx="1436662" cy="492105"/>
          </a:xfrm>
        </p:grpSpPr>
        <p:sp>
          <p:nvSpPr>
            <p:cNvPr id="4768" name="Google Shape;4768;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86"/>
            <p:cNvGrpSpPr/>
            <p:nvPr/>
          </p:nvGrpSpPr>
          <p:grpSpPr>
            <a:xfrm>
              <a:off x="6995957" y="3335810"/>
              <a:ext cx="1230393" cy="71754"/>
              <a:chOff x="6995957" y="3287964"/>
              <a:chExt cx="1230393" cy="71754"/>
            </a:xfrm>
          </p:grpSpPr>
          <p:sp>
            <p:nvSpPr>
              <p:cNvPr id="4774" name="Google Shape;4774;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9" name="Google Shape;4779;p86"/>
          <p:cNvGrpSpPr/>
          <p:nvPr/>
        </p:nvGrpSpPr>
        <p:grpSpPr>
          <a:xfrm>
            <a:off x="6842640" y="3531021"/>
            <a:ext cx="1581862" cy="650625"/>
            <a:chOff x="6777990" y="3710194"/>
            <a:chExt cx="1646915" cy="677382"/>
          </a:xfrm>
        </p:grpSpPr>
        <p:grpSp>
          <p:nvGrpSpPr>
            <p:cNvPr id="4780" name="Google Shape;4780;p86"/>
            <p:cNvGrpSpPr/>
            <p:nvPr/>
          </p:nvGrpSpPr>
          <p:grpSpPr>
            <a:xfrm>
              <a:off x="6777990" y="3874492"/>
              <a:ext cx="411129" cy="513083"/>
              <a:chOff x="6777990" y="3874492"/>
              <a:chExt cx="411129" cy="513083"/>
            </a:xfrm>
          </p:grpSpPr>
          <p:cxnSp>
            <p:nvCxnSpPr>
              <p:cNvPr id="4781" name="Google Shape;4781;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2" name="Google Shape;4782;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86"/>
            <p:cNvGrpSpPr/>
            <p:nvPr/>
          </p:nvGrpSpPr>
          <p:grpSpPr>
            <a:xfrm>
              <a:off x="7188425" y="3710194"/>
              <a:ext cx="411123" cy="520535"/>
              <a:chOff x="7188425" y="3710194"/>
              <a:chExt cx="411123" cy="520535"/>
            </a:xfrm>
          </p:grpSpPr>
          <p:cxnSp>
            <p:nvCxnSpPr>
              <p:cNvPr id="4784" name="Google Shape;4784;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5" name="Google Shape;4785;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86"/>
            <p:cNvGrpSpPr/>
            <p:nvPr/>
          </p:nvGrpSpPr>
          <p:grpSpPr>
            <a:xfrm>
              <a:off x="7603341" y="3874492"/>
              <a:ext cx="411474" cy="513083"/>
              <a:chOff x="7603341" y="3874492"/>
              <a:chExt cx="411474" cy="513083"/>
            </a:xfrm>
          </p:grpSpPr>
          <p:cxnSp>
            <p:nvCxnSpPr>
              <p:cNvPr id="4787" name="Google Shape;4787;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8" name="Google Shape;4788;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86"/>
            <p:cNvGrpSpPr/>
            <p:nvPr/>
          </p:nvGrpSpPr>
          <p:grpSpPr>
            <a:xfrm>
              <a:off x="8013776" y="3722847"/>
              <a:ext cx="411129" cy="507881"/>
              <a:chOff x="8013776" y="3722847"/>
              <a:chExt cx="411129" cy="507881"/>
            </a:xfrm>
          </p:grpSpPr>
          <p:cxnSp>
            <p:nvCxnSpPr>
              <p:cNvPr id="4790" name="Google Shape;4790;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91" name="Google Shape;4791;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2" name="Google Shape;4792;p86"/>
          <p:cNvGrpSpPr/>
          <p:nvPr/>
        </p:nvGrpSpPr>
        <p:grpSpPr>
          <a:xfrm>
            <a:off x="5262155" y="2703861"/>
            <a:ext cx="1421889" cy="1020603"/>
            <a:chOff x="5190863" y="2824811"/>
            <a:chExt cx="1544860" cy="1108869"/>
          </a:xfrm>
        </p:grpSpPr>
        <p:grpSp>
          <p:nvGrpSpPr>
            <p:cNvPr id="4793" name="Google Shape;4793;p86"/>
            <p:cNvGrpSpPr/>
            <p:nvPr/>
          </p:nvGrpSpPr>
          <p:grpSpPr>
            <a:xfrm>
              <a:off x="5938695" y="3176919"/>
              <a:ext cx="685761" cy="404739"/>
              <a:chOff x="5938695" y="3176919"/>
              <a:chExt cx="685761" cy="404739"/>
            </a:xfrm>
          </p:grpSpPr>
          <p:grpSp>
            <p:nvGrpSpPr>
              <p:cNvPr id="4794" name="Google Shape;4794;p86"/>
              <p:cNvGrpSpPr/>
              <p:nvPr/>
            </p:nvGrpSpPr>
            <p:grpSpPr>
              <a:xfrm>
                <a:off x="5938695" y="3176919"/>
                <a:ext cx="685761" cy="404739"/>
                <a:chOff x="5938695" y="3176919"/>
                <a:chExt cx="685761" cy="404739"/>
              </a:xfrm>
            </p:grpSpPr>
            <p:sp>
              <p:nvSpPr>
                <p:cNvPr id="4795" name="Google Shape;4795;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6"/>
            <p:cNvGrpSpPr/>
            <p:nvPr/>
          </p:nvGrpSpPr>
          <p:grpSpPr>
            <a:xfrm>
              <a:off x="5305233" y="3176835"/>
              <a:ext cx="685971" cy="404655"/>
              <a:chOff x="5305233" y="3176835"/>
              <a:chExt cx="685971" cy="404655"/>
            </a:xfrm>
          </p:grpSpPr>
          <p:grpSp>
            <p:nvGrpSpPr>
              <p:cNvPr id="4799" name="Google Shape;4799;p86"/>
              <p:cNvGrpSpPr/>
              <p:nvPr/>
            </p:nvGrpSpPr>
            <p:grpSpPr>
              <a:xfrm>
                <a:off x="5305233" y="3176835"/>
                <a:ext cx="685971" cy="404655"/>
                <a:chOff x="5305233" y="3176835"/>
                <a:chExt cx="685971" cy="404655"/>
              </a:xfrm>
            </p:grpSpPr>
            <p:sp>
              <p:nvSpPr>
                <p:cNvPr id="4800" name="Google Shape;4800;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2" name="Google Shape;4802;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4" name="Google Shape;4804;p86"/>
            <p:cNvGrpSpPr/>
            <p:nvPr/>
          </p:nvGrpSpPr>
          <p:grpSpPr>
            <a:xfrm>
              <a:off x="5657361" y="2824811"/>
              <a:ext cx="1078361" cy="404655"/>
              <a:chOff x="5657361" y="2824811"/>
              <a:chExt cx="1078361" cy="404655"/>
            </a:xfrm>
          </p:grpSpPr>
          <p:grpSp>
            <p:nvGrpSpPr>
              <p:cNvPr id="4805" name="Google Shape;4805;p86"/>
              <p:cNvGrpSpPr/>
              <p:nvPr/>
            </p:nvGrpSpPr>
            <p:grpSpPr>
              <a:xfrm>
                <a:off x="5657361" y="2824811"/>
                <a:ext cx="1078361" cy="404655"/>
                <a:chOff x="5657361" y="2824811"/>
                <a:chExt cx="1078361" cy="404655"/>
              </a:xfrm>
            </p:grpSpPr>
            <p:grpSp>
              <p:nvGrpSpPr>
                <p:cNvPr id="4806" name="Google Shape;4806;p86"/>
                <p:cNvGrpSpPr/>
                <p:nvPr/>
              </p:nvGrpSpPr>
              <p:grpSpPr>
                <a:xfrm>
                  <a:off x="5938485" y="2824811"/>
                  <a:ext cx="797237" cy="404655"/>
                  <a:chOff x="5938485" y="2824811"/>
                  <a:chExt cx="797237" cy="404655"/>
                </a:xfrm>
              </p:grpSpPr>
              <p:sp>
                <p:nvSpPr>
                  <p:cNvPr id="4807" name="Google Shape;4807;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9" name="Google Shape;4809;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0" name="Google Shape;4810;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86"/>
            <p:cNvGrpSpPr/>
            <p:nvPr/>
          </p:nvGrpSpPr>
          <p:grpSpPr>
            <a:xfrm>
              <a:off x="5190863" y="3528942"/>
              <a:ext cx="1078026" cy="404739"/>
              <a:chOff x="5190863" y="3528942"/>
              <a:chExt cx="1078026" cy="404739"/>
            </a:xfrm>
          </p:grpSpPr>
          <p:sp>
            <p:nvSpPr>
              <p:cNvPr id="4812" name="Google Shape;4812;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86"/>
              <p:cNvGrpSpPr/>
              <p:nvPr/>
            </p:nvGrpSpPr>
            <p:grpSpPr>
              <a:xfrm>
                <a:off x="5190863" y="3528942"/>
                <a:ext cx="1078026" cy="404739"/>
                <a:chOff x="5190863" y="3528942"/>
                <a:chExt cx="1078026" cy="404739"/>
              </a:xfrm>
            </p:grpSpPr>
            <p:sp>
              <p:nvSpPr>
                <p:cNvPr id="4814" name="Google Shape;4814;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6" name="Google Shape;4816;p86"/>
          <p:cNvGrpSpPr/>
          <p:nvPr/>
        </p:nvGrpSpPr>
        <p:grpSpPr>
          <a:xfrm>
            <a:off x="728162" y="1268329"/>
            <a:ext cx="1086719" cy="879487"/>
            <a:chOff x="803162" y="1474292"/>
            <a:chExt cx="1086719" cy="879487"/>
          </a:xfrm>
        </p:grpSpPr>
        <p:grpSp>
          <p:nvGrpSpPr>
            <p:cNvPr id="4817" name="Google Shape;4817;p86"/>
            <p:cNvGrpSpPr/>
            <p:nvPr/>
          </p:nvGrpSpPr>
          <p:grpSpPr>
            <a:xfrm>
              <a:off x="803162" y="1625948"/>
              <a:ext cx="445856" cy="576579"/>
              <a:chOff x="803162" y="1625948"/>
              <a:chExt cx="445856" cy="576579"/>
            </a:xfrm>
          </p:grpSpPr>
          <p:sp>
            <p:nvSpPr>
              <p:cNvPr id="4818" name="Google Shape;4818;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9" name="Google Shape;4819;p86"/>
              <p:cNvGrpSpPr/>
              <p:nvPr/>
            </p:nvGrpSpPr>
            <p:grpSpPr>
              <a:xfrm>
                <a:off x="1056023" y="1625948"/>
                <a:ext cx="192995" cy="576579"/>
                <a:chOff x="1056023" y="1625948"/>
                <a:chExt cx="192995" cy="576579"/>
              </a:xfrm>
            </p:grpSpPr>
            <p:sp>
              <p:nvSpPr>
                <p:cNvPr id="4820" name="Google Shape;4820;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5" name="Google Shape;4825;p86"/>
            <p:cNvGrpSpPr/>
            <p:nvPr/>
          </p:nvGrpSpPr>
          <p:grpSpPr>
            <a:xfrm>
              <a:off x="1371406" y="1474292"/>
              <a:ext cx="518475" cy="879487"/>
              <a:chOff x="1398231" y="1474292"/>
              <a:chExt cx="518475" cy="879487"/>
            </a:xfrm>
          </p:grpSpPr>
          <p:grpSp>
            <p:nvGrpSpPr>
              <p:cNvPr id="4826" name="Google Shape;4826;p86"/>
              <p:cNvGrpSpPr/>
              <p:nvPr/>
            </p:nvGrpSpPr>
            <p:grpSpPr>
              <a:xfrm>
                <a:off x="1398231" y="1474292"/>
                <a:ext cx="518475" cy="341643"/>
                <a:chOff x="1398231" y="1474292"/>
                <a:chExt cx="518475" cy="341643"/>
              </a:xfrm>
            </p:grpSpPr>
            <p:sp>
              <p:nvSpPr>
                <p:cNvPr id="4827" name="Google Shape;4827;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8" name="Google Shape;4828;p86"/>
                <p:cNvGrpSpPr/>
                <p:nvPr/>
              </p:nvGrpSpPr>
              <p:grpSpPr>
                <a:xfrm>
                  <a:off x="1616453" y="1474292"/>
                  <a:ext cx="300253" cy="341643"/>
                  <a:chOff x="1616453" y="1475379"/>
                  <a:chExt cx="300253" cy="341643"/>
                </a:xfrm>
              </p:grpSpPr>
              <p:sp>
                <p:nvSpPr>
                  <p:cNvPr id="4829" name="Google Shape;4829;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86"/>
                  <p:cNvGrpSpPr/>
                  <p:nvPr/>
                </p:nvGrpSpPr>
                <p:grpSpPr>
                  <a:xfrm>
                    <a:off x="1839639" y="1475379"/>
                    <a:ext cx="77067" cy="341643"/>
                    <a:chOff x="1839639" y="1475379"/>
                    <a:chExt cx="77067" cy="341643"/>
                  </a:xfrm>
                </p:grpSpPr>
                <p:sp>
                  <p:nvSpPr>
                    <p:cNvPr id="4837" name="Google Shape;4837;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9" name="Google Shape;4839;p86"/>
              <p:cNvGrpSpPr/>
              <p:nvPr/>
            </p:nvGrpSpPr>
            <p:grpSpPr>
              <a:xfrm>
                <a:off x="1398451" y="2012951"/>
                <a:ext cx="518255" cy="340828"/>
                <a:chOff x="1398451" y="2012951"/>
                <a:chExt cx="518255" cy="340828"/>
              </a:xfrm>
            </p:grpSpPr>
            <p:sp>
              <p:nvSpPr>
                <p:cNvPr id="4840" name="Google Shape;4840;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86"/>
                <p:cNvGrpSpPr/>
                <p:nvPr/>
              </p:nvGrpSpPr>
              <p:grpSpPr>
                <a:xfrm>
                  <a:off x="1616453" y="2012951"/>
                  <a:ext cx="300253" cy="340828"/>
                  <a:chOff x="1616453" y="2013538"/>
                  <a:chExt cx="300253" cy="340828"/>
                </a:xfrm>
              </p:grpSpPr>
              <p:sp>
                <p:nvSpPr>
                  <p:cNvPr id="4842" name="Google Shape;4842;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9" name="Google Shape;4849;p86"/>
                  <p:cNvGrpSpPr/>
                  <p:nvPr/>
                </p:nvGrpSpPr>
                <p:grpSpPr>
                  <a:xfrm>
                    <a:off x="1839639" y="2013538"/>
                    <a:ext cx="77067" cy="340828"/>
                    <a:chOff x="1839639" y="2013538"/>
                    <a:chExt cx="77067" cy="340828"/>
                  </a:xfrm>
                </p:grpSpPr>
                <p:sp>
                  <p:nvSpPr>
                    <p:cNvPr id="4850" name="Google Shape;4850;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52" name="Google Shape;4852;p86"/>
          <p:cNvGrpSpPr/>
          <p:nvPr/>
        </p:nvGrpSpPr>
        <p:grpSpPr>
          <a:xfrm>
            <a:off x="724986" y="3399516"/>
            <a:ext cx="1368681" cy="682918"/>
            <a:chOff x="724986" y="3605478"/>
            <a:chExt cx="1368681" cy="682918"/>
          </a:xfrm>
        </p:grpSpPr>
        <p:grpSp>
          <p:nvGrpSpPr>
            <p:cNvPr id="4853" name="Google Shape;4853;p86"/>
            <p:cNvGrpSpPr/>
            <p:nvPr/>
          </p:nvGrpSpPr>
          <p:grpSpPr>
            <a:xfrm>
              <a:off x="1289102" y="3823629"/>
              <a:ext cx="240442" cy="250435"/>
              <a:chOff x="-165066" y="3843615"/>
              <a:chExt cx="221259" cy="230455"/>
            </a:xfrm>
          </p:grpSpPr>
          <p:sp>
            <p:nvSpPr>
              <p:cNvPr id="4854" name="Google Shape;4854;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86"/>
            <p:cNvGrpSpPr/>
            <p:nvPr/>
          </p:nvGrpSpPr>
          <p:grpSpPr>
            <a:xfrm>
              <a:off x="724986" y="3605478"/>
              <a:ext cx="1368681" cy="682918"/>
              <a:chOff x="724986" y="3605478"/>
              <a:chExt cx="1368681" cy="682918"/>
            </a:xfrm>
          </p:grpSpPr>
          <p:grpSp>
            <p:nvGrpSpPr>
              <p:cNvPr id="4875" name="Google Shape;4875;p86"/>
              <p:cNvGrpSpPr/>
              <p:nvPr/>
            </p:nvGrpSpPr>
            <p:grpSpPr>
              <a:xfrm>
                <a:off x="1498221" y="4047614"/>
                <a:ext cx="529172" cy="240783"/>
                <a:chOff x="1498221" y="4047614"/>
                <a:chExt cx="529172" cy="240783"/>
              </a:xfrm>
            </p:grpSpPr>
            <p:grpSp>
              <p:nvGrpSpPr>
                <p:cNvPr id="4876" name="Google Shape;4876;p86"/>
                <p:cNvGrpSpPr/>
                <p:nvPr/>
              </p:nvGrpSpPr>
              <p:grpSpPr>
                <a:xfrm>
                  <a:off x="1826655" y="4224370"/>
                  <a:ext cx="200738" cy="25631"/>
                  <a:chOff x="1826655" y="4224370"/>
                  <a:chExt cx="200738" cy="25631"/>
                </a:xfrm>
              </p:grpSpPr>
              <p:sp>
                <p:nvSpPr>
                  <p:cNvPr id="4877" name="Google Shape;4877;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86"/>
                <p:cNvGrpSpPr/>
                <p:nvPr/>
              </p:nvGrpSpPr>
              <p:grpSpPr>
                <a:xfrm>
                  <a:off x="1498221" y="4047614"/>
                  <a:ext cx="328444" cy="240783"/>
                  <a:chOff x="1498221" y="4047614"/>
                  <a:chExt cx="328444" cy="240783"/>
                </a:xfrm>
              </p:grpSpPr>
              <p:sp>
                <p:nvSpPr>
                  <p:cNvPr id="4880" name="Google Shape;4880;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86"/>
                  <p:cNvGrpSpPr/>
                  <p:nvPr/>
                </p:nvGrpSpPr>
                <p:grpSpPr>
                  <a:xfrm>
                    <a:off x="1498221" y="4047614"/>
                    <a:ext cx="150566" cy="190416"/>
                    <a:chOff x="1498221" y="4047614"/>
                    <a:chExt cx="150566" cy="190416"/>
                  </a:xfrm>
                </p:grpSpPr>
                <p:sp>
                  <p:nvSpPr>
                    <p:cNvPr id="4882" name="Google Shape;4882;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4" name="Google Shape;4884;p86"/>
              <p:cNvGrpSpPr/>
              <p:nvPr/>
            </p:nvGrpSpPr>
            <p:grpSpPr>
              <a:xfrm>
                <a:off x="1560718" y="3800594"/>
                <a:ext cx="532948" cy="302090"/>
                <a:chOff x="1560718" y="3800594"/>
                <a:chExt cx="532948" cy="302090"/>
              </a:xfrm>
            </p:grpSpPr>
            <p:grpSp>
              <p:nvGrpSpPr>
                <p:cNvPr id="4885" name="Google Shape;4885;p86"/>
                <p:cNvGrpSpPr/>
                <p:nvPr/>
              </p:nvGrpSpPr>
              <p:grpSpPr>
                <a:xfrm>
                  <a:off x="1912179" y="3827344"/>
                  <a:ext cx="181487" cy="25631"/>
                  <a:chOff x="1912179" y="3827344"/>
                  <a:chExt cx="181487" cy="25631"/>
                </a:xfrm>
              </p:grpSpPr>
              <p:sp>
                <p:nvSpPr>
                  <p:cNvPr id="4886" name="Google Shape;4886;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86"/>
                <p:cNvGrpSpPr/>
                <p:nvPr/>
              </p:nvGrpSpPr>
              <p:grpSpPr>
                <a:xfrm>
                  <a:off x="1912179" y="4044505"/>
                  <a:ext cx="181487" cy="25622"/>
                  <a:chOff x="1912179" y="4044506"/>
                  <a:chExt cx="181487" cy="25622"/>
                </a:xfrm>
              </p:grpSpPr>
              <p:sp>
                <p:nvSpPr>
                  <p:cNvPr id="4889" name="Google Shape;4889;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86"/>
                <p:cNvGrpSpPr/>
                <p:nvPr/>
              </p:nvGrpSpPr>
              <p:grpSpPr>
                <a:xfrm>
                  <a:off x="1560718" y="3800594"/>
                  <a:ext cx="351472" cy="302090"/>
                  <a:chOff x="1560718" y="3800594"/>
                  <a:chExt cx="351472" cy="302090"/>
                </a:xfrm>
              </p:grpSpPr>
              <p:grpSp>
                <p:nvGrpSpPr>
                  <p:cNvPr id="4892" name="Google Shape;4892;p86"/>
                  <p:cNvGrpSpPr/>
                  <p:nvPr/>
                </p:nvGrpSpPr>
                <p:grpSpPr>
                  <a:xfrm>
                    <a:off x="1560718" y="3842857"/>
                    <a:ext cx="173586" cy="217131"/>
                    <a:chOff x="1560718" y="3842857"/>
                    <a:chExt cx="173586" cy="217131"/>
                  </a:xfrm>
                </p:grpSpPr>
                <p:sp>
                  <p:nvSpPr>
                    <p:cNvPr id="4893" name="Google Shape;4893;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6" name="Google Shape;4896;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8" name="Google Shape;4898;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9" name="Google Shape;4899;p86"/>
              <p:cNvGrpSpPr/>
              <p:nvPr/>
            </p:nvGrpSpPr>
            <p:grpSpPr>
              <a:xfrm>
                <a:off x="785350" y="3605478"/>
                <a:ext cx="535311" cy="249245"/>
                <a:chOff x="785350" y="3605478"/>
                <a:chExt cx="535311" cy="249245"/>
              </a:xfrm>
            </p:grpSpPr>
            <p:grpSp>
              <p:nvGrpSpPr>
                <p:cNvPr id="4900" name="Google Shape;4900;p86"/>
                <p:cNvGrpSpPr/>
                <p:nvPr/>
              </p:nvGrpSpPr>
              <p:grpSpPr>
                <a:xfrm>
                  <a:off x="785350" y="3605478"/>
                  <a:ext cx="376191" cy="102736"/>
                  <a:chOff x="785350" y="3605478"/>
                  <a:chExt cx="376191" cy="102736"/>
                </a:xfrm>
              </p:grpSpPr>
              <p:sp>
                <p:nvSpPr>
                  <p:cNvPr id="4901" name="Google Shape;4901;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86"/>
                <p:cNvGrpSpPr/>
                <p:nvPr/>
              </p:nvGrpSpPr>
              <p:grpSpPr>
                <a:xfrm>
                  <a:off x="1161530" y="3655851"/>
                  <a:ext cx="159131" cy="198872"/>
                  <a:chOff x="1161530" y="3655851"/>
                  <a:chExt cx="159131" cy="198872"/>
                </a:xfrm>
              </p:grpSpPr>
              <p:sp>
                <p:nvSpPr>
                  <p:cNvPr id="4905" name="Google Shape;4905;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7" name="Google Shape;4907;p86"/>
              <p:cNvGrpSpPr/>
              <p:nvPr/>
            </p:nvGrpSpPr>
            <p:grpSpPr>
              <a:xfrm>
                <a:off x="785350" y="4047614"/>
                <a:ext cx="535311" cy="240783"/>
                <a:chOff x="785350" y="4047614"/>
                <a:chExt cx="535311" cy="240783"/>
              </a:xfrm>
            </p:grpSpPr>
            <p:grpSp>
              <p:nvGrpSpPr>
                <p:cNvPr id="4908" name="Google Shape;4908;p86"/>
                <p:cNvGrpSpPr/>
                <p:nvPr/>
              </p:nvGrpSpPr>
              <p:grpSpPr>
                <a:xfrm>
                  <a:off x="1161636" y="4047614"/>
                  <a:ext cx="159025" cy="190415"/>
                  <a:chOff x="1161636" y="4047614"/>
                  <a:chExt cx="159025" cy="190415"/>
                </a:xfrm>
              </p:grpSpPr>
              <p:sp>
                <p:nvSpPr>
                  <p:cNvPr id="4909" name="Google Shape;4909;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6"/>
                <p:cNvGrpSpPr/>
                <p:nvPr/>
              </p:nvGrpSpPr>
              <p:grpSpPr>
                <a:xfrm>
                  <a:off x="785350" y="4185661"/>
                  <a:ext cx="376191" cy="102736"/>
                  <a:chOff x="785350" y="4185661"/>
                  <a:chExt cx="376191" cy="102736"/>
                </a:xfrm>
              </p:grpSpPr>
              <p:sp>
                <p:nvSpPr>
                  <p:cNvPr id="4912" name="Google Shape;4912;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86"/>
              <p:cNvGrpSpPr/>
              <p:nvPr/>
            </p:nvGrpSpPr>
            <p:grpSpPr>
              <a:xfrm>
                <a:off x="1501054" y="3605478"/>
                <a:ext cx="526340" cy="249240"/>
                <a:chOff x="1501054" y="3605478"/>
                <a:chExt cx="526340" cy="249240"/>
              </a:xfrm>
            </p:grpSpPr>
            <p:grpSp>
              <p:nvGrpSpPr>
                <p:cNvPr id="4916" name="Google Shape;4916;p86"/>
                <p:cNvGrpSpPr/>
                <p:nvPr/>
              </p:nvGrpSpPr>
              <p:grpSpPr>
                <a:xfrm>
                  <a:off x="1834208" y="3643867"/>
                  <a:ext cx="193185" cy="25622"/>
                  <a:chOff x="1834208" y="3643867"/>
                  <a:chExt cx="193185" cy="25622"/>
                </a:xfrm>
              </p:grpSpPr>
              <p:sp>
                <p:nvSpPr>
                  <p:cNvPr id="4917" name="Google Shape;4917;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6"/>
                <p:cNvGrpSpPr/>
                <p:nvPr/>
              </p:nvGrpSpPr>
              <p:grpSpPr>
                <a:xfrm>
                  <a:off x="1501054" y="3605478"/>
                  <a:ext cx="333165" cy="249240"/>
                  <a:chOff x="1501054" y="3605478"/>
                  <a:chExt cx="333165" cy="249240"/>
                </a:xfrm>
              </p:grpSpPr>
              <p:sp>
                <p:nvSpPr>
                  <p:cNvPr id="4920" name="Google Shape;4920;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86"/>
                  <p:cNvGrpSpPr/>
                  <p:nvPr/>
                </p:nvGrpSpPr>
                <p:grpSpPr>
                  <a:xfrm>
                    <a:off x="1501054" y="3655851"/>
                    <a:ext cx="155286" cy="198867"/>
                    <a:chOff x="1501054" y="3655851"/>
                    <a:chExt cx="155286" cy="198867"/>
                  </a:xfrm>
                </p:grpSpPr>
                <p:sp>
                  <p:nvSpPr>
                    <p:cNvPr id="4922" name="Google Shape;4922;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4" name="Google Shape;4924;p86"/>
              <p:cNvGrpSpPr/>
              <p:nvPr/>
            </p:nvGrpSpPr>
            <p:grpSpPr>
              <a:xfrm>
                <a:off x="724986" y="3800594"/>
                <a:ext cx="532950" cy="302090"/>
                <a:chOff x="724986" y="3800594"/>
                <a:chExt cx="532950" cy="302090"/>
              </a:xfrm>
            </p:grpSpPr>
            <p:grpSp>
              <p:nvGrpSpPr>
                <p:cNvPr id="4925" name="Google Shape;4925;p86"/>
                <p:cNvGrpSpPr/>
                <p:nvPr/>
              </p:nvGrpSpPr>
              <p:grpSpPr>
                <a:xfrm>
                  <a:off x="724986" y="4044367"/>
                  <a:ext cx="181314" cy="25626"/>
                  <a:chOff x="724986" y="4044367"/>
                  <a:chExt cx="181314" cy="25626"/>
                </a:xfrm>
              </p:grpSpPr>
              <p:sp>
                <p:nvSpPr>
                  <p:cNvPr id="4926" name="Google Shape;4926;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6"/>
                <p:cNvGrpSpPr/>
                <p:nvPr/>
              </p:nvGrpSpPr>
              <p:grpSpPr>
                <a:xfrm>
                  <a:off x="906290" y="3800594"/>
                  <a:ext cx="351646" cy="302090"/>
                  <a:chOff x="906290" y="3800594"/>
                  <a:chExt cx="351646" cy="302090"/>
                </a:xfrm>
              </p:grpSpPr>
              <p:grpSp>
                <p:nvGrpSpPr>
                  <p:cNvPr id="4929" name="Google Shape;4929;p86"/>
                  <p:cNvGrpSpPr/>
                  <p:nvPr/>
                </p:nvGrpSpPr>
                <p:grpSpPr>
                  <a:xfrm>
                    <a:off x="1084172" y="3842857"/>
                    <a:ext cx="173764" cy="217131"/>
                    <a:chOff x="1084172" y="3842857"/>
                    <a:chExt cx="173764" cy="217131"/>
                  </a:xfrm>
                </p:grpSpPr>
                <p:grpSp>
                  <p:nvGrpSpPr>
                    <p:cNvPr id="4930" name="Google Shape;4930;p86"/>
                    <p:cNvGrpSpPr/>
                    <p:nvPr/>
                  </p:nvGrpSpPr>
                  <p:grpSpPr>
                    <a:xfrm>
                      <a:off x="1156862" y="3936509"/>
                      <a:ext cx="101073" cy="25622"/>
                      <a:chOff x="1156862" y="3936509"/>
                      <a:chExt cx="101073" cy="25622"/>
                    </a:xfrm>
                  </p:grpSpPr>
                  <p:sp>
                    <p:nvSpPr>
                      <p:cNvPr id="4931" name="Google Shape;4931;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86"/>
                <p:cNvGrpSpPr/>
                <p:nvPr/>
              </p:nvGrpSpPr>
              <p:grpSpPr>
                <a:xfrm>
                  <a:off x="724986" y="3830189"/>
                  <a:ext cx="189533" cy="25626"/>
                  <a:chOff x="724986" y="3830189"/>
                  <a:chExt cx="189533" cy="25626"/>
                </a:xfrm>
              </p:grpSpPr>
              <p:sp>
                <p:nvSpPr>
                  <p:cNvPr id="4937" name="Google Shape;4937;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9" name="Google Shape;4939;p86"/>
          <p:cNvGrpSpPr/>
          <p:nvPr/>
        </p:nvGrpSpPr>
        <p:grpSpPr>
          <a:xfrm>
            <a:off x="2253298" y="2249677"/>
            <a:ext cx="948701" cy="935378"/>
            <a:chOff x="2253298" y="2428317"/>
            <a:chExt cx="948701" cy="935378"/>
          </a:xfrm>
        </p:grpSpPr>
        <p:sp>
          <p:nvSpPr>
            <p:cNvPr id="4940" name="Google Shape;4940;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76"/>
        <p:cNvGrpSpPr/>
        <p:nvPr/>
      </p:nvGrpSpPr>
      <p:grpSpPr>
        <a:xfrm>
          <a:off x="0" y="0"/>
          <a:ext cx="0" cy="0"/>
          <a:chOff x="0" y="0"/>
          <a:chExt cx="0" cy="0"/>
        </a:xfrm>
      </p:grpSpPr>
      <p:grpSp>
        <p:nvGrpSpPr>
          <p:cNvPr id="4977" name="Google Shape;4977;p87"/>
          <p:cNvGrpSpPr/>
          <p:nvPr/>
        </p:nvGrpSpPr>
        <p:grpSpPr>
          <a:xfrm>
            <a:off x="3339744" y="952977"/>
            <a:ext cx="2363393" cy="1017867"/>
            <a:chOff x="3292400" y="1219146"/>
            <a:chExt cx="2615240" cy="1110239"/>
          </a:xfrm>
        </p:grpSpPr>
        <p:sp>
          <p:nvSpPr>
            <p:cNvPr id="4978" name="Google Shape;4978;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9" name="Google Shape;4979;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0" name="Google Shape;4980;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81" name="Google Shape;4981;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82" name="Google Shape;4982;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83" name="Google Shape;4983;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84" name="Google Shape;4984;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85" name="Google Shape;4985;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6" name="Google Shape;4986;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7" name="Google Shape;4987;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8" name="Google Shape;4988;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9" name="Google Shape;4989;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90" name="Google Shape;4990;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91" name="Google Shape;4991;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92" name="Google Shape;4992;p87"/>
            <p:cNvGrpSpPr/>
            <p:nvPr/>
          </p:nvGrpSpPr>
          <p:grpSpPr>
            <a:xfrm>
              <a:off x="3748438" y="1378608"/>
              <a:ext cx="2159202" cy="903971"/>
              <a:chOff x="1683525" y="2179850"/>
              <a:chExt cx="4519050" cy="2134525"/>
            </a:xfrm>
          </p:grpSpPr>
          <p:sp>
            <p:nvSpPr>
              <p:cNvPr id="4993" name="Google Shape;4993;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9" name="Google Shape;4999;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0" name="Google Shape;5000;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1" name="Google Shape;5001;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2" name="Google Shape;5002;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3" name="Google Shape;5003;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4" name="Google Shape;5004;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05" name="Google Shape;5005;p87"/>
          <p:cNvGraphicFramePr/>
          <p:nvPr/>
        </p:nvGraphicFramePr>
        <p:xfrm>
          <a:off x="5935838" y="2130450"/>
          <a:ext cx="3000000" cy="3000000"/>
        </p:xfrm>
        <a:graphic>
          <a:graphicData uri="http://schemas.openxmlformats.org/drawingml/2006/table">
            <a:tbl>
              <a:tblPr>
                <a:noFill/>
                <a:tableStyleId>{B786AE64-6372-481E-A405-FBA57D595BBC}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06" name="Google Shape;5006;p87"/>
          <p:cNvGrpSpPr/>
          <p:nvPr/>
        </p:nvGrpSpPr>
        <p:grpSpPr>
          <a:xfrm>
            <a:off x="5913087" y="3189047"/>
            <a:ext cx="2519825" cy="1001454"/>
            <a:chOff x="1906114" y="789980"/>
            <a:chExt cx="1487676" cy="606868"/>
          </a:xfrm>
        </p:grpSpPr>
        <p:cxnSp>
          <p:nvCxnSpPr>
            <p:cNvPr id="5007" name="Google Shape;5007;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8" name="Google Shape;5008;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9" name="Google Shape;5009;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10" name="Google Shape;5010;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11" name="Google Shape;5011;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12" name="Google Shape;5012;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13" name="Google Shape;5013;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14" name="Google Shape;5014;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21" name="Google Shape;5021;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22" name="Google Shape;5022;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23" name="Google Shape;5023;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87"/>
          <p:cNvGrpSpPr/>
          <p:nvPr/>
        </p:nvGrpSpPr>
        <p:grpSpPr>
          <a:xfrm>
            <a:off x="712562" y="998005"/>
            <a:ext cx="2394370" cy="976502"/>
            <a:chOff x="749309" y="1112739"/>
            <a:chExt cx="2371603" cy="976502"/>
          </a:xfrm>
        </p:grpSpPr>
        <p:sp>
          <p:nvSpPr>
            <p:cNvPr id="5025" name="Google Shape;5025;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7" name="Google Shape;5057;p87"/>
          <p:cNvGraphicFramePr/>
          <p:nvPr/>
        </p:nvGraphicFramePr>
        <p:xfrm>
          <a:off x="5935863" y="996300"/>
          <a:ext cx="3000000" cy="3000000"/>
        </p:xfrm>
        <a:graphic>
          <a:graphicData uri="http://schemas.openxmlformats.org/drawingml/2006/table">
            <a:tbl>
              <a:tblPr>
                <a:noFill/>
                <a:tableStyleId>{B786AE64-6372-481E-A405-FBA57D595BBC}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58" name="Google Shape;5058;p87"/>
          <p:cNvGraphicFramePr/>
          <p:nvPr/>
        </p:nvGraphicFramePr>
        <p:xfrm>
          <a:off x="3342575" y="2130450"/>
          <a:ext cx="3000000" cy="3000000"/>
        </p:xfrm>
        <a:graphic>
          <a:graphicData uri="http://schemas.openxmlformats.org/drawingml/2006/table">
            <a:tbl>
              <a:tblPr>
                <a:noFill/>
                <a:tableStyleId>{B786AE64-6372-481E-A405-FBA57D595BBC}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59" name="Google Shape;5059;p87"/>
          <p:cNvGrpSpPr/>
          <p:nvPr/>
        </p:nvGrpSpPr>
        <p:grpSpPr>
          <a:xfrm>
            <a:off x="4086504" y="2517093"/>
            <a:ext cx="1517436" cy="74460"/>
            <a:chOff x="3980086" y="2804397"/>
            <a:chExt cx="1227600" cy="66900"/>
          </a:xfrm>
        </p:grpSpPr>
        <p:sp>
          <p:nvSpPr>
            <p:cNvPr id="5060" name="Google Shape;5060;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7"/>
          <p:cNvGrpSpPr/>
          <p:nvPr/>
        </p:nvGrpSpPr>
        <p:grpSpPr>
          <a:xfrm>
            <a:off x="4711569" y="2809680"/>
            <a:ext cx="892956" cy="74460"/>
            <a:chOff x="3980086" y="2804397"/>
            <a:chExt cx="1227600" cy="66900"/>
          </a:xfrm>
        </p:grpSpPr>
        <p:sp>
          <p:nvSpPr>
            <p:cNvPr id="5063" name="Google Shape;5063;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87"/>
          <p:cNvGrpSpPr/>
          <p:nvPr/>
        </p:nvGrpSpPr>
        <p:grpSpPr>
          <a:xfrm>
            <a:off x="3344661" y="3168563"/>
            <a:ext cx="2363244" cy="1005943"/>
            <a:chOff x="3358415" y="3361302"/>
            <a:chExt cx="2363244" cy="1024695"/>
          </a:xfrm>
        </p:grpSpPr>
        <p:grpSp>
          <p:nvGrpSpPr>
            <p:cNvPr id="5066" name="Google Shape;5066;p87"/>
            <p:cNvGrpSpPr/>
            <p:nvPr/>
          </p:nvGrpSpPr>
          <p:grpSpPr>
            <a:xfrm>
              <a:off x="3358415" y="3361302"/>
              <a:ext cx="441300" cy="1024695"/>
              <a:chOff x="3358415" y="3361302"/>
              <a:chExt cx="441300" cy="1024695"/>
            </a:xfrm>
          </p:grpSpPr>
          <p:sp>
            <p:nvSpPr>
              <p:cNvPr id="5067" name="Google Shape;5067;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87"/>
            <p:cNvGrpSpPr/>
            <p:nvPr/>
          </p:nvGrpSpPr>
          <p:grpSpPr>
            <a:xfrm>
              <a:off x="3838901" y="3361302"/>
              <a:ext cx="441300" cy="1024695"/>
              <a:chOff x="3838901" y="3361302"/>
              <a:chExt cx="441300" cy="1024695"/>
            </a:xfrm>
          </p:grpSpPr>
          <p:sp>
            <p:nvSpPr>
              <p:cNvPr id="5074" name="Google Shape;5074;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87"/>
            <p:cNvGrpSpPr/>
            <p:nvPr/>
          </p:nvGrpSpPr>
          <p:grpSpPr>
            <a:xfrm>
              <a:off x="4319387" y="3361302"/>
              <a:ext cx="441300" cy="1024695"/>
              <a:chOff x="4319387" y="3361302"/>
              <a:chExt cx="441300" cy="1024695"/>
            </a:xfrm>
          </p:grpSpPr>
          <p:sp>
            <p:nvSpPr>
              <p:cNvPr id="5081" name="Google Shape;5081;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87"/>
            <p:cNvGrpSpPr/>
            <p:nvPr/>
          </p:nvGrpSpPr>
          <p:grpSpPr>
            <a:xfrm>
              <a:off x="4799873" y="3361302"/>
              <a:ext cx="441300" cy="1024695"/>
              <a:chOff x="4799873" y="3361302"/>
              <a:chExt cx="441300" cy="1024695"/>
            </a:xfrm>
          </p:grpSpPr>
          <p:sp>
            <p:nvSpPr>
              <p:cNvPr id="5088" name="Google Shape;5088;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87"/>
            <p:cNvGrpSpPr/>
            <p:nvPr/>
          </p:nvGrpSpPr>
          <p:grpSpPr>
            <a:xfrm>
              <a:off x="5280360" y="3361302"/>
              <a:ext cx="441300" cy="1024695"/>
              <a:chOff x="5280360" y="3361302"/>
              <a:chExt cx="441300" cy="1024695"/>
            </a:xfrm>
          </p:grpSpPr>
          <p:sp>
            <p:nvSpPr>
              <p:cNvPr id="5095" name="Google Shape;5095;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01" name="Google Shape;5101;p87"/>
          <p:cNvGraphicFramePr/>
          <p:nvPr/>
        </p:nvGraphicFramePr>
        <p:xfrm>
          <a:off x="711088" y="2130450"/>
          <a:ext cx="3000000" cy="3000000"/>
        </p:xfrm>
        <a:graphic>
          <a:graphicData uri="http://schemas.openxmlformats.org/drawingml/2006/table">
            <a:tbl>
              <a:tblPr>
                <a:noFill/>
                <a:tableStyleId>{B786AE64-6372-481E-A405-FBA57D595BBC}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02" name="Google Shape;5102;p87"/>
          <p:cNvGrpSpPr/>
          <p:nvPr/>
        </p:nvGrpSpPr>
        <p:grpSpPr>
          <a:xfrm>
            <a:off x="712613" y="3180175"/>
            <a:ext cx="2403614" cy="1005900"/>
            <a:chOff x="726450" y="3372825"/>
            <a:chExt cx="2403614" cy="1005900"/>
          </a:xfrm>
        </p:grpSpPr>
        <p:grpSp>
          <p:nvGrpSpPr>
            <p:cNvPr id="5103" name="Google Shape;5103;p87"/>
            <p:cNvGrpSpPr/>
            <p:nvPr/>
          </p:nvGrpSpPr>
          <p:grpSpPr>
            <a:xfrm>
              <a:off x="726450" y="3696000"/>
              <a:ext cx="2403614" cy="500898"/>
              <a:chOff x="726450" y="3696000"/>
              <a:chExt cx="2403614" cy="500898"/>
            </a:xfrm>
          </p:grpSpPr>
          <p:sp>
            <p:nvSpPr>
              <p:cNvPr id="5104" name="Google Shape;5104;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5" name="Google Shape;5105;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6" name="Google Shape;5106;p87"/>
            <p:cNvGrpSpPr/>
            <p:nvPr/>
          </p:nvGrpSpPr>
          <p:grpSpPr>
            <a:xfrm>
              <a:off x="1348050" y="3372825"/>
              <a:ext cx="1720425" cy="1005900"/>
              <a:chOff x="1348050" y="3372825"/>
              <a:chExt cx="1720425" cy="1005900"/>
            </a:xfrm>
          </p:grpSpPr>
          <p:sp>
            <p:nvSpPr>
              <p:cNvPr id="5107" name="Google Shape;5107;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8" name="Google Shape;5108;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9" name="Google Shape;5109;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10" name="Google Shape;5110;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11" name="Google Shape;5111;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12" name="Google Shape;5112;p87"/>
            <p:cNvGrpSpPr/>
            <p:nvPr/>
          </p:nvGrpSpPr>
          <p:grpSpPr>
            <a:xfrm>
              <a:off x="1455707" y="3731058"/>
              <a:ext cx="1491150" cy="417657"/>
              <a:chOff x="1455707" y="3731058"/>
              <a:chExt cx="1491150" cy="417657"/>
            </a:xfrm>
          </p:grpSpPr>
          <p:grpSp>
            <p:nvGrpSpPr>
              <p:cNvPr id="5113" name="Google Shape;5113;p87"/>
              <p:cNvGrpSpPr/>
              <p:nvPr/>
            </p:nvGrpSpPr>
            <p:grpSpPr>
              <a:xfrm>
                <a:off x="1472938" y="3745828"/>
                <a:ext cx="72126" cy="53788"/>
                <a:chOff x="1472938" y="3745828"/>
                <a:chExt cx="72126" cy="53788"/>
              </a:xfrm>
            </p:grpSpPr>
            <p:sp>
              <p:nvSpPr>
                <p:cNvPr id="5114" name="Google Shape;5114;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87"/>
              <p:cNvGrpSpPr/>
              <p:nvPr/>
            </p:nvGrpSpPr>
            <p:grpSpPr>
              <a:xfrm>
                <a:off x="1819181" y="4089633"/>
                <a:ext cx="72126" cy="53788"/>
                <a:chOff x="1819181" y="4089633"/>
                <a:chExt cx="72126" cy="53788"/>
              </a:xfrm>
            </p:grpSpPr>
            <p:sp>
              <p:nvSpPr>
                <p:cNvPr id="5117" name="Google Shape;5117;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87"/>
              <p:cNvGrpSpPr/>
              <p:nvPr/>
            </p:nvGrpSpPr>
            <p:grpSpPr>
              <a:xfrm>
                <a:off x="1455707" y="4084171"/>
                <a:ext cx="64321" cy="64544"/>
                <a:chOff x="1455707" y="4084171"/>
                <a:chExt cx="64321" cy="64544"/>
              </a:xfrm>
            </p:grpSpPr>
            <p:sp>
              <p:nvSpPr>
                <p:cNvPr id="5120" name="Google Shape;5120;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7"/>
              <p:cNvGrpSpPr/>
              <p:nvPr/>
            </p:nvGrpSpPr>
            <p:grpSpPr>
              <a:xfrm>
                <a:off x="1818610" y="3731058"/>
                <a:ext cx="64321" cy="64544"/>
                <a:chOff x="1818610" y="3731058"/>
                <a:chExt cx="64321" cy="64544"/>
              </a:xfrm>
            </p:grpSpPr>
            <p:sp>
              <p:nvSpPr>
                <p:cNvPr id="5123" name="Google Shape;5123;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7"/>
              <p:cNvGrpSpPr/>
              <p:nvPr/>
            </p:nvGrpSpPr>
            <p:grpSpPr>
              <a:xfrm>
                <a:off x="2172491" y="4089633"/>
                <a:ext cx="72126" cy="53788"/>
                <a:chOff x="2172491" y="4089633"/>
                <a:chExt cx="72126" cy="53788"/>
              </a:xfrm>
            </p:grpSpPr>
            <p:sp>
              <p:nvSpPr>
                <p:cNvPr id="5126" name="Google Shape;5126;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87"/>
              <p:cNvGrpSpPr/>
              <p:nvPr/>
            </p:nvGrpSpPr>
            <p:grpSpPr>
              <a:xfrm>
                <a:off x="2171920" y="3731058"/>
                <a:ext cx="64321" cy="64544"/>
                <a:chOff x="2171920" y="3731058"/>
                <a:chExt cx="64321" cy="64544"/>
              </a:xfrm>
            </p:grpSpPr>
            <p:sp>
              <p:nvSpPr>
                <p:cNvPr id="5129" name="Google Shape;5129;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87"/>
              <p:cNvGrpSpPr/>
              <p:nvPr/>
            </p:nvGrpSpPr>
            <p:grpSpPr>
              <a:xfrm>
                <a:off x="2874730" y="3745828"/>
                <a:ext cx="72126" cy="53788"/>
                <a:chOff x="2874730" y="3745828"/>
                <a:chExt cx="72126" cy="53788"/>
              </a:xfrm>
            </p:grpSpPr>
            <p:sp>
              <p:nvSpPr>
                <p:cNvPr id="5132" name="Google Shape;5132;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87"/>
              <p:cNvGrpSpPr/>
              <p:nvPr/>
            </p:nvGrpSpPr>
            <p:grpSpPr>
              <a:xfrm>
                <a:off x="2878589" y="4081481"/>
                <a:ext cx="64321" cy="64544"/>
                <a:chOff x="2878589" y="4081481"/>
                <a:chExt cx="64321" cy="64544"/>
              </a:xfrm>
            </p:grpSpPr>
            <p:sp>
              <p:nvSpPr>
                <p:cNvPr id="5135" name="Google Shape;5135;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87"/>
              <p:cNvGrpSpPr/>
              <p:nvPr/>
            </p:nvGrpSpPr>
            <p:grpSpPr>
              <a:xfrm>
                <a:off x="2525796" y="4089633"/>
                <a:ext cx="72126" cy="53788"/>
                <a:chOff x="2525796" y="4089633"/>
                <a:chExt cx="72126" cy="53788"/>
              </a:xfrm>
            </p:grpSpPr>
            <p:sp>
              <p:nvSpPr>
                <p:cNvPr id="5138" name="Google Shape;5138;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87"/>
              <p:cNvGrpSpPr/>
              <p:nvPr/>
            </p:nvGrpSpPr>
            <p:grpSpPr>
              <a:xfrm>
                <a:off x="2525225" y="3731058"/>
                <a:ext cx="64321" cy="64544"/>
                <a:chOff x="2525225" y="3731058"/>
                <a:chExt cx="64321" cy="64544"/>
              </a:xfrm>
            </p:grpSpPr>
            <p:sp>
              <p:nvSpPr>
                <p:cNvPr id="5141" name="Google Shape;5141;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02" name="Google Shape;502;p4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TABLE OF CONTENTS</a:t>
            </a:r>
            <a:endParaRPr u="sng"/>
          </a:p>
        </p:txBody>
      </p:sp>
      <p:grpSp>
        <p:nvGrpSpPr>
          <p:cNvPr id="523" name="Google Shape;523;p40"/>
          <p:cNvGrpSpPr/>
          <p:nvPr/>
        </p:nvGrpSpPr>
        <p:grpSpPr>
          <a:xfrm>
            <a:off x="8009322" y="573030"/>
            <a:ext cx="393461" cy="393461"/>
            <a:chOff x="11845000" y="1241900"/>
            <a:chExt cx="216950" cy="216950"/>
          </a:xfrm>
        </p:grpSpPr>
        <p:sp>
          <p:nvSpPr>
            <p:cNvPr id="524" name="Google Shape;524;p40"/>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525" name="Google Shape;525;p40"/>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526" name="Google Shape;526;p40"/>
          <p:cNvGrpSpPr/>
          <p:nvPr/>
        </p:nvGrpSpPr>
        <p:grpSpPr>
          <a:xfrm>
            <a:off x="864459" y="538399"/>
            <a:ext cx="834940" cy="428128"/>
            <a:chOff x="10019200" y="1333725"/>
            <a:chExt cx="268625" cy="139975"/>
          </a:xfrm>
        </p:grpSpPr>
        <p:sp>
          <p:nvSpPr>
            <p:cNvPr id="527" name="Google Shape;527;p40"/>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 name="Table 43">
            <a:extLst>
              <a:ext uri="{FF2B5EF4-FFF2-40B4-BE49-F238E27FC236}">
                <a16:creationId xmlns:a16="http://schemas.microsoft.com/office/drawing/2014/main" id="{36CAFBCF-A5E0-958E-DB16-58B83D784C8B}"/>
              </a:ext>
            </a:extLst>
          </p:cNvPr>
          <p:cNvGraphicFramePr>
            <a:graphicFrameLocks noGrp="1"/>
          </p:cNvGraphicFramePr>
          <p:nvPr>
            <p:extLst>
              <p:ext uri="{D42A27DB-BD31-4B8C-83A1-F6EECF244321}">
                <p14:modId xmlns:p14="http://schemas.microsoft.com/office/powerpoint/2010/main" val="1951881827"/>
              </p:ext>
            </p:extLst>
          </p:nvPr>
        </p:nvGraphicFramePr>
        <p:xfrm>
          <a:off x="864459" y="966491"/>
          <a:ext cx="7717502" cy="3566160"/>
        </p:xfrm>
        <a:graphic>
          <a:graphicData uri="http://schemas.openxmlformats.org/drawingml/2006/table">
            <a:tbl>
              <a:tblPr firstRow="1" bandRow="1">
                <a:tableStyleId>{B786AE64-6372-481E-A405-FBA57D595BBC}</a:tableStyleId>
              </a:tblPr>
              <a:tblGrid>
                <a:gridCol w="2651627">
                  <a:extLst>
                    <a:ext uri="{9D8B030D-6E8A-4147-A177-3AD203B41FA5}">
                      <a16:colId xmlns:a16="http://schemas.microsoft.com/office/drawing/2014/main" val="3934675263"/>
                    </a:ext>
                  </a:extLst>
                </a:gridCol>
                <a:gridCol w="562875">
                  <a:extLst>
                    <a:ext uri="{9D8B030D-6E8A-4147-A177-3AD203B41FA5}">
                      <a16:colId xmlns:a16="http://schemas.microsoft.com/office/drawing/2014/main" val="3990085152"/>
                    </a:ext>
                  </a:extLst>
                </a:gridCol>
                <a:gridCol w="562875">
                  <a:extLst>
                    <a:ext uri="{9D8B030D-6E8A-4147-A177-3AD203B41FA5}">
                      <a16:colId xmlns:a16="http://schemas.microsoft.com/office/drawing/2014/main" val="3390369577"/>
                    </a:ext>
                  </a:extLst>
                </a:gridCol>
                <a:gridCol w="562875">
                  <a:extLst>
                    <a:ext uri="{9D8B030D-6E8A-4147-A177-3AD203B41FA5}">
                      <a16:colId xmlns:a16="http://schemas.microsoft.com/office/drawing/2014/main" val="2892127823"/>
                    </a:ext>
                  </a:extLst>
                </a:gridCol>
                <a:gridCol w="562875">
                  <a:extLst>
                    <a:ext uri="{9D8B030D-6E8A-4147-A177-3AD203B41FA5}">
                      <a16:colId xmlns:a16="http://schemas.microsoft.com/office/drawing/2014/main" val="1125034196"/>
                    </a:ext>
                  </a:extLst>
                </a:gridCol>
                <a:gridCol w="562875">
                  <a:extLst>
                    <a:ext uri="{9D8B030D-6E8A-4147-A177-3AD203B41FA5}">
                      <a16:colId xmlns:a16="http://schemas.microsoft.com/office/drawing/2014/main" val="1473228886"/>
                    </a:ext>
                  </a:extLst>
                </a:gridCol>
                <a:gridCol w="562875">
                  <a:extLst>
                    <a:ext uri="{9D8B030D-6E8A-4147-A177-3AD203B41FA5}">
                      <a16:colId xmlns:a16="http://schemas.microsoft.com/office/drawing/2014/main" val="2150840023"/>
                    </a:ext>
                  </a:extLst>
                </a:gridCol>
                <a:gridCol w="562875">
                  <a:extLst>
                    <a:ext uri="{9D8B030D-6E8A-4147-A177-3AD203B41FA5}">
                      <a16:colId xmlns:a16="http://schemas.microsoft.com/office/drawing/2014/main" val="1096919669"/>
                    </a:ext>
                  </a:extLst>
                </a:gridCol>
                <a:gridCol w="562875">
                  <a:extLst>
                    <a:ext uri="{9D8B030D-6E8A-4147-A177-3AD203B41FA5}">
                      <a16:colId xmlns:a16="http://schemas.microsoft.com/office/drawing/2014/main" val="3752259306"/>
                    </a:ext>
                  </a:extLst>
                </a:gridCol>
                <a:gridCol w="562875">
                  <a:extLst>
                    <a:ext uri="{9D8B030D-6E8A-4147-A177-3AD203B41FA5}">
                      <a16:colId xmlns:a16="http://schemas.microsoft.com/office/drawing/2014/main" val="1702617525"/>
                    </a:ext>
                  </a:extLst>
                </a:gridCol>
              </a:tblGrid>
              <a:tr h="370840">
                <a:tc>
                  <a:txBody>
                    <a:bodyPr/>
                    <a:lstStyle/>
                    <a:p>
                      <a:endParaRPr lang="en-ID" dirty="0">
                        <a:latin typeface="Roboto Slab" panose="020B0604020202020204" charset="0"/>
                        <a:ea typeface="Roboto Slab" panose="020B0604020202020204" charset="0"/>
                      </a:endParaRPr>
                    </a:p>
                  </a:txBody>
                  <a:tcPr/>
                </a:tc>
                <a:tc>
                  <a:txBody>
                    <a:bodyPr/>
                    <a:lstStyle/>
                    <a:p>
                      <a:pPr algn="ctr"/>
                      <a:r>
                        <a:rPr lang="en-US" dirty="0">
                          <a:latin typeface="Roboto Slab" panose="020B0604020202020204" charset="0"/>
                          <a:ea typeface="Roboto Slab" panose="020B0604020202020204" charset="0"/>
                        </a:rPr>
                        <a:t>21/9</a:t>
                      </a:r>
                      <a:endParaRPr lang="en-ID" dirty="0">
                        <a:latin typeface="Roboto Slab" panose="020B0604020202020204" charset="0"/>
                        <a:ea typeface="Roboto Slab" panose="020B0604020202020204" charset="0"/>
                      </a:endParaRPr>
                    </a:p>
                  </a:txBody>
                  <a:tcPr/>
                </a:tc>
                <a:tc>
                  <a:txBody>
                    <a:bodyPr/>
                    <a:lstStyle/>
                    <a:p>
                      <a:pPr algn="ctr"/>
                      <a:r>
                        <a:rPr lang="en-US" dirty="0">
                          <a:latin typeface="Roboto Slab" panose="020B0604020202020204" charset="0"/>
                          <a:ea typeface="Roboto Slab" panose="020B0604020202020204" charset="0"/>
                        </a:rPr>
                        <a:t>22/9</a:t>
                      </a:r>
                      <a:endParaRPr lang="en-ID" dirty="0">
                        <a:latin typeface="Roboto Slab" panose="020B0604020202020204" charset="0"/>
                        <a:ea typeface="Roboto Slab" panose="020B0604020202020204" charset="0"/>
                      </a:endParaRPr>
                    </a:p>
                  </a:txBody>
                  <a:tcPr/>
                </a:tc>
                <a:tc>
                  <a:txBody>
                    <a:bodyPr/>
                    <a:lstStyle/>
                    <a:p>
                      <a:pPr algn="ctr"/>
                      <a:r>
                        <a:rPr lang="en-US" dirty="0">
                          <a:latin typeface="Roboto Slab" panose="020B0604020202020204" charset="0"/>
                          <a:ea typeface="Roboto Slab" panose="020B0604020202020204" charset="0"/>
                        </a:rPr>
                        <a:t>23/9</a:t>
                      </a:r>
                      <a:endParaRPr lang="en-ID" dirty="0">
                        <a:latin typeface="Roboto Slab" panose="020B0604020202020204" charset="0"/>
                        <a:ea typeface="Roboto Slab" panose="020B0604020202020204" charset="0"/>
                      </a:endParaRPr>
                    </a:p>
                  </a:txBody>
                  <a:tcPr/>
                </a:tc>
                <a:tc>
                  <a:txBody>
                    <a:bodyPr/>
                    <a:lstStyle/>
                    <a:p>
                      <a:pPr algn="ctr"/>
                      <a:r>
                        <a:rPr lang="en-US" dirty="0">
                          <a:latin typeface="Roboto Slab" panose="020B0604020202020204" charset="0"/>
                          <a:ea typeface="Roboto Slab" panose="020B0604020202020204" charset="0"/>
                        </a:rPr>
                        <a:t>24/9</a:t>
                      </a:r>
                      <a:endParaRPr lang="en-ID" dirty="0">
                        <a:latin typeface="Roboto Slab" panose="020B0604020202020204" charset="0"/>
                        <a:ea typeface="Roboto Slab" panose="020B0604020202020204" charset="0"/>
                      </a:endParaRPr>
                    </a:p>
                  </a:txBody>
                  <a:tcPr/>
                </a:tc>
                <a:tc>
                  <a:txBody>
                    <a:bodyPr/>
                    <a:lstStyle/>
                    <a:p>
                      <a:pPr algn="ctr"/>
                      <a:r>
                        <a:rPr lang="en-US" dirty="0">
                          <a:latin typeface="Roboto Slab" panose="020B0604020202020204" charset="0"/>
                          <a:ea typeface="Roboto Slab" panose="020B0604020202020204" charset="0"/>
                        </a:rPr>
                        <a:t>25/9</a:t>
                      </a:r>
                      <a:endParaRPr lang="en-ID" dirty="0">
                        <a:latin typeface="Roboto Slab" panose="020B0604020202020204" charset="0"/>
                        <a:ea typeface="Roboto Slab" panose="020B0604020202020204" charset="0"/>
                      </a:endParaRPr>
                    </a:p>
                  </a:txBody>
                  <a:tcPr/>
                </a:tc>
                <a:tc>
                  <a:txBody>
                    <a:bodyPr/>
                    <a:lstStyle/>
                    <a:p>
                      <a:pPr algn="ctr"/>
                      <a:r>
                        <a:rPr lang="en-US" dirty="0">
                          <a:latin typeface="Roboto Slab" panose="020B0604020202020204" charset="0"/>
                          <a:ea typeface="Roboto Slab" panose="020B0604020202020204" charset="0"/>
                        </a:rPr>
                        <a:t>26/9</a:t>
                      </a:r>
                      <a:endParaRPr lang="en-ID" dirty="0">
                        <a:latin typeface="Roboto Slab" panose="020B0604020202020204" charset="0"/>
                        <a:ea typeface="Roboto Slab" panose="020B0604020202020204" charset="0"/>
                      </a:endParaRPr>
                    </a:p>
                  </a:txBody>
                  <a:tcPr/>
                </a:tc>
                <a:tc>
                  <a:txBody>
                    <a:bodyPr/>
                    <a:lstStyle/>
                    <a:p>
                      <a:pPr algn="ctr"/>
                      <a:r>
                        <a:rPr lang="en-US" dirty="0">
                          <a:latin typeface="Roboto Slab" panose="020B0604020202020204" charset="0"/>
                          <a:ea typeface="Roboto Slab" panose="020B0604020202020204" charset="0"/>
                        </a:rPr>
                        <a:t>27/9</a:t>
                      </a:r>
                      <a:endParaRPr lang="en-ID" dirty="0">
                        <a:latin typeface="Roboto Slab" panose="020B0604020202020204" charset="0"/>
                        <a:ea typeface="Roboto Slab" panose="020B0604020202020204" charset="0"/>
                      </a:endParaRPr>
                    </a:p>
                  </a:txBody>
                  <a:tcPr/>
                </a:tc>
                <a:tc>
                  <a:txBody>
                    <a:bodyPr/>
                    <a:lstStyle/>
                    <a:p>
                      <a:pPr algn="ctr"/>
                      <a:r>
                        <a:rPr lang="en-US" dirty="0">
                          <a:latin typeface="Roboto Slab" panose="020B0604020202020204" charset="0"/>
                          <a:ea typeface="Roboto Slab" panose="020B0604020202020204" charset="0"/>
                        </a:rPr>
                        <a:t>28/9</a:t>
                      </a:r>
                      <a:endParaRPr lang="en-ID" dirty="0">
                        <a:latin typeface="Roboto Slab" panose="020B0604020202020204" charset="0"/>
                        <a:ea typeface="Roboto Slab" panose="020B0604020202020204" charset="0"/>
                      </a:endParaRPr>
                    </a:p>
                  </a:txBody>
                  <a:tcPr/>
                </a:tc>
                <a:tc>
                  <a:txBody>
                    <a:bodyPr/>
                    <a:lstStyle/>
                    <a:p>
                      <a:pPr algn="ctr"/>
                      <a:r>
                        <a:rPr lang="en-US" dirty="0">
                          <a:latin typeface="Roboto Slab" panose="020B0604020202020204" charset="0"/>
                          <a:ea typeface="Roboto Slab" panose="020B0604020202020204" charset="0"/>
                        </a:rPr>
                        <a:t>29/9</a:t>
                      </a:r>
                      <a:endParaRPr lang="en-ID" dirty="0">
                        <a:latin typeface="Roboto Slab" panose="020B0604020202020204" charset="0"/>
                        <a:ea typeface="Roboto Slab" panose="020B0604020202020204" charset="0"/>
                      </a:endParaRPr>
                    </a:p>
                  </a:txBody>
                  <a:tcPr/>
                </a:tc>
                <a:extLst>
                  <a:ext uri="{0D108BD9-81ED-4DB2-BD59-A6C34878D82A}">
                    <a16:rowId xmlns:a16="http://schemas.microsoft.com/office/drawing/2014/main" val="3322459612"/>
                  </a:ext>
                </a:extLst>
              </a:tr>
              <a:tr h="0">
                <a:tc>
                  <a:txBody>
                    <a:bodyPr/>
                    <a:lstStyle/>
                    <a:p>
                      <a:r>
                        <a:rPr lang="en-US" dirty="0">
                          <a:latin typeface="Roboto Slab" panose="020B0604020202020204" charset="0"/>
                          <a:ea typeface="Roboto Slab" panose="020B0604020202020204" charset="0"/>
                        </a:rPr>
                        <a:t>Idea &amp; Dataset Brainstorming</a:t>
                      </a: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solidFill>
                      <a:schemeClr val="bg2"/>
                    </a:solidFill>
                  </a:tcPr>
                </a:tc>
                <a:tc>
                  <a:txBody>
                    <a:bodyPr/>
                    <a:lstStyle/>
                    <a:p>
                      <a:pPr algn="ctr"/>
                      <a:endParaRPr lang="en-ID" dirty="0">
                        <a:latin typeface="Roboto Slab" panose="020B0604020202020204" charset="0"/>
                        <a:ea typeface="Roboto Slab" panose="020B0604020202020204" charset="0"/>
                      </a:endParaRPr>
                    </a:p>
                  </a:txBody>
                  <a:tcPr>
                    <a:solidFill>
                      <a:schemeClr val="bg2"/>
                    </a:solidFill>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extLst>
                  <a:ext uri="{0D108BD9-81ED-4DB2-BD59-A6C34878D82A}">
                    <a16:rowId xmlns:a16="http://schemas.microsoft.com/office/drawing/2014/main" val="238600898"/>
                  </a:ext>
                </a:extLst>
              </a:tr>
              <a:tr h="370840">
                <a:tc>
                  <a:txBody>
                    <a:bodyPr/>
                    <a:lstStyle/>
                    <a:p>
                      <a:r>
                        <a:rPr lang="en-US" dirty="0">
                          <a:latin typeface="Roboto Slab" panose="020B0604020202020204" charset="0"/>
                          <a:ea typeface="Roboto Slab" panose="020B0604020202020204" charset="0"/>
                        </a:rPr>
                        <a:t>Idea &amp; Model Finalization</a:t>
                      </a: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solidFill>
                      <a:schemeClr val="bg2"/>
                    </a:solidFill>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extLst>
                  <a:ext uri="{0D108BD9-81ED-4DB2-BD59-A6C34878D82A}">
                    <a16:rowId xmlns:a16="http://schemas.microsoft.com/office/drawing/2014/main" val="3009693039"/>
                  </a:ext>
                </a:extLst>
              </a:tr>
              <a:tr h="370840">
                <a:tc>
                  <a:txBody>
                    <a:bodyPr/>
                    <a:lstStyle/>
                    <a:p>
                      <a:r>
                        <a:rPr lang="en-US" dirty="0">
                          <a:latin typeface="Roboto Slab" panose="020B0604020202020204" charset="0"/>
                          <a:ea typeface="Roboto Slab" panose="020B0604020202020204" charset="0"/>
                        </a:rPr>
                        <a:t>Exploring the Dataset</a:t>
                      </a: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solidFill>
                      <a:schemeClr val="bg2"/>
                    </a:solidFill>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extLst>
                  <a:ext uri="{0D108BD9-81ED-4DB2-BD59-A6C34878D82A}">
                    <a16:rowId xmlns:a16="http://schemas.microsoft.com/office/drawing/2014/main" val="2259976396"/>
                  </a:ext>
                </a:extLst>
              </a:tr>
              <a:tr h="370840">
                <a:tc>
                  <a:txBody>
                    <a:bodyPr/>
                    <a:lstStyle/>
                    <a:p>
                      <a:r>
                        <a:rPr lang="en-US" dirty="0">
                          <a:latin typeface="Roboto Slab" panose="020B0604020202020204" charset="0"/>
                          <a:ea typeface="Roboto Slab" panose="020B0604020202020204" charset="0"/>
                        </a:rPr>
                        <a:t>YOLOv5 Model Training &amp; Deployment Attempt</a:t>
                      </a: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solidFill>
                      <a:schemeClr val="bg2"/>
                    </a:solidFill>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extLst>
                  <a:ext uri="{0D108BD9-81ED-4DB2-BD59-A6C34878D82A}">
                    <a16:rowId xmlns:a16="http://schemas.microsoft.com/office/drawing/2014/main" val="85423386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Roboto Slab" panose="020B0604020202020204" charset="0"/>
                          <a:ea typeface="Roboto Slab" panose="020B0604020202020204" charset="0"/>
                        </a:rPr>
                        <a:t>YOLOv5 Model Development &amp; User Manual Creation</a:t>
                      </a: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solidFill>
                      <a:schemeClr val="bg2"/>
                    </a:solidFill>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extLst>
                  <a:ext uri="{0D108BD9-81ED-4DB2-BD59-A6C34878D82A}">
                    <a16:rowId xmlns:a16="http://schemas.microsoft.com/office/drawing/2014/main" val="2596939127"/>
                  </a:ext>
                </a:extLst>
              </a:tr>
              <a:tr h="370840">
                <a:tc>
                  <a:txBody>
                    <a:bodyPr/>
                    <a:lstStyle/>
                    <a:p>
                      <a:r>
                        <a:rPr lang="en-US" dirty="0">
                          <a:latin typeface="Roboto Slab" panose="020B0604020202020204" charset="0"/>
                          <a:ea typeface="Roboto Slab" panose="020B0604020202020204" charset="0"/>
                        </a:rPr>
                        <a:t>Slides &amp; Demo Video Creation</a:t>
                      </a: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solidFill>
                      <a:schemeClr val="bg2"/>
                    </a:solidFill>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extLst>
                  <a:ext uri="{0D108BD9-81ED-4DB2-BD59-A6C34878D82A}">
                    <a16:rowId xmlns:a16="http://schemas.microsoft.com/office/drawing/2014/main" val="1181039111"/>
                  </a:ext>
                </a:extLst>
              </a:tr>
              <a:tr h="370840">
                <a:tc>
                  <a:txBody>
                    <a:bodyPr/>
                    <a:lstStyle/>
                    <a:p>
                      <a:r>
                        <a:rPr lang="en-US" dirty="0">
                          <a:latin typeface="Roboto Slab" panose="020B0604020202020204" charset="0"/>
                          <a:ea typeface="Roboto Slab" panose="020B0604020202020204" charset="0"/>
                        </a:rPr>
                        <a:t>Model Analysis</a:t>
                      </a:r>
                      <a:endParaRPr lang="en-ID" dirty="0">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solidFill>
                      <a:schemeClr val="bg2"/>
                    </a:solidFill>
                  </a:tcPr>
                </a:tc>
                <a:tc>
                  <a:txBody>
                    <a:bodyPr/>
                    <a:lstStyle/>
                    <a:p>
                      <a:pPr algn="ctr"/>
                      <a:endParaRPr lang="en-ID" dirty="0">
                        <a:latin typeface="Roboto Slab" panose="020B0604020202020204" charset="0"/>
                        <a:ea typeface="Roboto Slab" panose="020B0604020202020204" charset="0"/>
                      </a:endParaRPr>
                    </a:p>
                  </a:txBody>
                  <a:tcPr/>
                </a:tc>
                <a:extLst>
                  <a:ext uri="{0D108BD9-81ED-4DB2-BD59-A6C34878D82A}">
                    <a16:rowId xmlns:a16="http://schemas.microsoft.com/office/drawing/2014/main" val="3735995453"/>
                  </a:ext>
                </a:extLst>
              </a:tr>
              <a:tr h="370840">
                <a:tc>
                  <a:txBody>
                    <a:bodyPr/>
                    <a:lstStyle/>
                    <a:p>
                      <a:r>
                        <a:rPr lang="en-US" dirty="0">
                          <a:latin typeface="Roboto Slab" panose="020B0604020202020204" charset="0"/>
                          <a:ea typeface="Roboto Slab" panose="020B0604020202020204" charset="0"/>
                        </a:rPr>
                        <a:t>Final Check-up</a:t>
                      </a: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tc>
                <a:tc>
                  <a:txBody>
                    <a:bodyPr/>
                    <a:lstStyle/>
                    <a:p>
                      <a:pPr algn="ctr"/>
                      <a:endParaRPr lang="en-ID" dirty="0">
                        <a:latin typeface="Roboto Slab" panose="020B0604020202020204" charset="0"/>
                        <a:ea typeface="Roboto Slab" panose="020B0604020202020204" charset="0"/>
                      </a:endParaRPr>
                    </a:p>
                  </a:txBody>
                  <a:tcPr>
                    <a:solidFill>
                      <a:schemeClr val="bg2"/>
                    </a:solidFill>
                  </a:tcPr>
                </a:tc>
                <a:extLst>
                  <a:ext uri="{0D108BD9-81ED-4DB2-BD59-A6C34878D82A}">
                    <a16:rowId xmlns:a16="http://schemas.microsoft.com/office/drawing/2014/main" val="957980139"/>
                  </a:ext>
                </a:extLst>
              </a:tr>
            </a:tbl>
          </a:graphicData>
        </a:graphic>
      </p:graphicFrame>
    </p:spTree>
    <p:extLst>
      <p:ext uri="{BB962C8B-B14F-4D97-AF65-F5344CB8AC3E}">
        <p14:creationId xmlns:p14="http://schemas.microsoft.com/office/powerpoint/2010/main" val="1836003979"/>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46"/>
        <p:cNvGrpSpPr/>
        <p:nvPr/>
      </p:nvGrpSpPr>
      <p:grpSpPr>
        <a:xfrm>
          <a:off x="0" y="0"/>
          <a:ext cx="0" cy="0"/>
          <a:chOff x="0" y="0"/>
          <a:chExt cx="0" cy="0"/>
        </a:xfrm>
      </p:grpSpPr>
      <p:grpSp>
        <p:nvGrpSpPr>
          <p:cNvPr id="5147" name="Google Shape;5147;p88"/>
          <p:cNvGrpSpPr/>
          <p:nvPr/>
        </p:nvGrpSpPr>
        <p:grpSpPr>
          <a:xfrm>
            <a:off x="5780148" y="1859605"/>
            <a:ext cx="671400" cy="674856"/>
            <a:chOff x="5780148" y="1859605"/>
            <a:chExt cx="671400" cy="674856"/>
          </a:xfrm>
        </p:grpSpPr>
        <p:sp>
          <p:nvSpPr>
            <p:cNvPr id="5148" name="Google Shape;5148;p8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8"/>
          <p:cNvGrpSpPr/>
          <p:nvPr/>
        </p:nvGrpSpPr>
        <p:grpSpPr>
          <a:xfrm>
            <a:off x="716991" y="971306"/>
            <a:ext cx="845921" cy="690752"/>
            <a:chOff x="732428" y="1198513"/>
            <a:chExt cx="845921" cy="690752"/>
          </a:xfrm>
        </p:grpSpPr>
        <p:grpSp>
          <p:nvGrpSpPr>
            <p:cNvPr id="5153" name="Google Shape;5153;p88"/>
            <p:cNvGrpSpPr/>
            <p:nvPr/>
          </p:nvGrpSpPr>
          <p:grpSpPr>
            <a:xfrm>
              <a:off x="823030" y="1198513"/>
              <a:ext cx="755319" cy="690752"/>
              <a:chOff x="823030" y="1198513"/>
              <a:chExt cx="755319" cy="690752"/>
            </a:xfrm>
          </p:grpSpPr>
          <p:sp>
            <p:nvSpPr>
              <p:cNvPr id="5154" name="Google Shape;5154;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8"/>
            <p:cNvGrpSpPr/>
            <p:nvPr/>
          </p:nvGrpSpPr>
          <p:grpSpPr>
            <a:xfrm>
              <a:off x="732428" y="1239937"/>
              <a:ext cx="739912" cy="607886"/>
              <a:chOff x="732428" y="1239937"/>
              <a:chExt cx="739912" cy="607886"/>
            </a:xfrm>
          </p:grpSpPr>
          <p:sp>
            <p:nvSpPr>
              <p:cNvPr id="5157" name="Google Shape;5157;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88"/>
            <p:cNvGrpSpPr/>
            <p:nvPr/>
          </p:nvGrpSpPr>
          <p:grpSpPr>
            <a:xfrm>
              <a:off x="732428" y="1277018"/>
              <a:ext cx="702832" cy="533758"/>
              <a:chOff x="732428" y="1277018"/>
              <a:chExt cx="702832" cy="533758"/>
            </a:xfrm>
          </p:grpSpPr>
          <p:sp>
            <p:nvSpPr>
              <p:cNvPr id="5160" name="Google Shape;5160;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8"/>
            <p:cNvGrpSpPr/>
            <p:nvPr/>
          </p:nvGrpSpPr>
          <p:grpSpPr>
            <a:xfrm>
              <a:off x="931170" y="1306653"/>
              <a:ext cx="647179" cy="474455"/>
              <a:chOff x="931170" y="1306653"/>
              <a:chExt cx="647179" cy="474455"/>
            </a:xfrm>
          </p:grpSpPr>
          <p:sp>
            <p:nvSpPr>
              <p:cNvPr id="5163" name="Google Shape;5163;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88"/>
          <p:cNvGrpSpPr/>
          <p:nvPr/>
        </p:nvGrpSpPr>
        <p:grpSpPr>
          <a:xfrm>
            <a:off x="3948600" y="971313"/>
            <a:ext cx="634656" cy="699982"/>
            <a:chOff x="5985650" y="2860025"/>
            <a:chExt cx="1396075" cy="1539775"/>
          </a:xfrm>
        </p:grpSpPr>
        <p:sp>
          <p:nvSpPr>
            <p:cNvPr id="5167" name="Google Shape;5167;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8"/>
          <p:cNvGrpSpPr/>
          <p:nvPr/>
        </p:nvGrpSpPr>
        <p:grpSpPr>
          <a:xfrm>
            <a:off x="4704250" y="971306"/>
            <a:ext cx="725845" cy="699975"/>
            <a:chOff x="4249973" y="1201875"/>
            <a:chExt cx="1958568" cy="1888762"/>
          </a:xfrm>
        </p:grpSpPr>
        <p:sp>
          <p:nvSpPr>
            <p:cNvPr id="5200" name="Google Shape;5200;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1" name="Google Shape;5201;p88"/>
            <p:cNvGrpSpPr/>
            <p:nvPr/>
          </p:nvGrpSpPr>
          <p:grpSpPr>
            <a:xfrm>
              <a:off x="5853086" y="1789142"/>
              <a:ext cx="355454" cy="1048099"/>
              <a:chOff x="5576108" y="2016725"/>
              <a:chExt cx="565200" cy="1666560"/>
            </a:xfrm>
          </p:grpSpPr>
          <p:sp>
            <p:nvSpPr>
              <p:cNvPr id="5202" name="Google Shape;5202;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3" name="Google Shape;5203;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88"/>
            <p:cNvGrpSpPr/>
            <p:nvPr/>
          </p:nvGrpSpPr>
          <p:grpSpPr>
            <a:xfrm>
              <a:off x="4869455" y="2691676"/>
              <a:ext cx="1013897" cy="398961"/>
              <a:chOff x="4012057" y="3451825"/>
              <a:chExt cx="1612175" cy="634379"/>
            </a:xfrm>
          </p:grpSpPr>
          <p:sp>
            <p:nvSpPr>
              <p:cNvPr id="5205" name="Google Shape;5205;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6" name="Google Shape;5206;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88"/>
            <p:cNvGrpSpPr/>
            <p:nvPr/>
          </p:nvGrpSpPr>
          <p:grpSpPr>
            <a:xfrm>
              <a:off x="4276937" y="2155961"/>
              <a:ext cx="651965" cy="891358"/>
              <a:chOff x="3069908" y="2599997"/>
              <a:chExt cx="1036675" cy="1417328"/>
            </a:xfrm>
          </p:grpSpPr>
          <p:sp>
            <p:nvSpPr>
              <p:cNvPr id="5208" name="Google Shape;5208;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9" name="Google Shape;5209;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88"/>
            <p:cNvGrpSpPr/>
            <p:nvPr/>
          </p:nvGrpSpPr>
          <p:grpSpPr>
            <a:xfrm>
              <a:off x="5054918" y="1201875"/>
              <a:ext cx="999548" cy="602711"/>
              <a:chOff x="4306958" y="1082925"/>
              <a:chExt cx="1589359" cy="958358"/>
            </a:xfrm>
          </p:grpSpPr>
          <p:sp>
            <p:nvSpPr>
              <p:cNvPr id="5211" name="Google Shape;5211;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12" name="Google Shape;5212;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88"/>
            <p:cNvGrpSpPr/>
            <p:nvPr/>
          </p:nvGrpSpPr>
          <p:grpSpPr>
            <a:xfrm>
              <a:off x="4249973" y="1303451"/>
              <a:ext cx="799317" cy="841334"/>
              <a:chOff x="3027033" y="1244439"/>
              <a:chExt cx="1270977" cy="1337786"/>
            </a:xfrm>
          </p:grpSpPr>
          <p:sp>
            <p:nvSpPr>
              <p:cNvPr id="5214" name="Google Shape;5214;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15" name="Google Shape;5215;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6" name="Google Shape;5216;p88"/>
          <p:cNvGrpSpPr/>
          <p:nvPr/>
        </p:nvGrpSpPr>
        <p:grpSpPr>
          <a:xfrm>
            <a:off x="4057114" y="1858087"/>
            <a:ext cx="750769" cy="683784"/>
            <a:chOff x="4204684" y="2104422"/>
            <a:chExt cx="699822" cy="637382"/>
          </a:xfrm>
        </p:grpSpPr>
        <p:grpSp>
          <p:nvGrpSpPr>
            <p:cNvPr id="5217" name="Google Shape;5217;p88"/>
            <p:cNvGrpSpPr/>
            <p:nvPr/>
          </p:nvGrpSpPr>
          <p:grpSpPr>
            <a:xfrm>
              <a:off x="4204684" y="2430067"/>
              <a:ext cx="342957" cy="311738"/>
              <a:chOff x="4204684" y="2430067"/>
              <a:chExt cx="342957" cy="311738"/>
            </a:xfrm>
          </p:grpSpPr>
          <p:sp>
            <p:nvSpPr>
              <p:cNvPr id="5218" name="Google Shape;5218;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88"/>
            <p:cNvGrpSpPr/>
            <p:nvPr/>
          </p:nvGrpSpPr>
          <p:grpSpPr>
            <a:xfrm>
              <a:off x="4561586" y="2430067"/>
              <a:ext cx="342920" cy="311738"/>
              <a:chOff x="4561586" y="2430067"/>
              <a:chExt cx="342920" cy="311738"/>
            </a:xfrm>
          </p:grpSpPr>
          <p:sp>
            <p:nvSpPr>
              <p:cNvPr id="5221" name="Google Shape;5221;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8"/>
            <p:cNvGrpSpPr/>
            <p:nvPr/>
          </p:nvGrpSpPr>
          <p:grpSpPr>
            <a:xfrm>
              <a:off x="4561586" y="2104422"/>
              <a:ext cx="342920" cy="311738"/>
              <a:chOff x="4561586" y="2104422"/>
              <a:chExt cx="342920" cy="311738"/>
            </a:xfrm>
          </p:grpSpPr>
          <p:sp>
            <p:nvSpPr>
              <p:cNvPr id="5224" name="Google Shape;5224;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8"/>
            <p:cNvGrpSpPr/>
            <p:nvPr/>
          </p:nvGrpSpPr>
          <p:grpSpPr>
            <a:xfrm>
              <a:off x="4204684" y="2104422"/>
              <a:ext cx="342957" cy="311664"/>
              <a:chOff x="4204684" y="2104422"/>
              <a:chExt cx="342957" cy="311664"/>
            </a:xfrm>
          </p:grpSpPr>
          <p:sp>
            <p:nvSpPr>
              <p:cNvPr id="5227" name="Google Shape;5227;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9" name="Google Shape;5229;p88"/>
          <p:cNvGrpSpPr/>
          <p:nvPr/>
        </p:nvGrpSpPr>
        <p:grpSpPr>
          <a:xfrm>
            <a:off x="5521547" y="971301"/>
            <a:ext cx="660591" cy="688867"/>
            <a:chOff x="5830645" y="1267368"/>
            <a:chExt cx="530340" cy="553040"/>
          </a:xfrm>
        </p:grpSpPr>
        <p:sp>
          <p:nvSpPr>
            <p:cNvPr id="5230" name="Google Shape;5230;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1" name="Google Shape;5231;p88"/>
            <p:cNvGrpSpPr/>
            <p:nvPr/>
          </p:nvGrpSpPr>
          <p:grpSpPr>
            <a:xfrm>
              <a:off x="5830645" y="1267368"/>
              <a:ext cx="259743" cy="269909"/>
              <a:chOff x="5830645" y="1267368"/>
              <a:chExt cx="259743" cy="269909"/>
            </a:xfrm>
          </p:grpSpPr>
          <p:sp>
            <p:nvSpPr>
              <p:cNvPr id="5232" name="Google Shape;5232;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88"/>
            <p:cNvGrpSpPr/>
            <p:nvPr/>
          </p:nvGrpSpPr>
          <p:grpSpPr>
            <a:xfrm>
              <a:off x="6101293" y="1267368"/>
              <a:ext cx="259692" cy="269909"/>
              <a:chOff x="6101293" y="1267368"/>
              <a:chExt cx="259692" cy="269909"/>
            </a:xfrm>
          </p:grpSpPr>
          <p:sp>
            <p:nvSpPr>
              <p:cNvPr id="5235" name="Google Shape;5235;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8"/>
            <p:cNvGrpSpPr/>
            <p:nvPr/>
          </p:nvGrpSpPr>
          <p:grpSpPr>
            <a:xfrm>
              <a:off x="5830645" y="1550500"/>
              <a:ext cx="259692" cy="269909"/>
              <a:chOff x="5830645" y="1550500"/>
              <a:chExt cx="259692" cy="269909"/>
            </a:xfrm>
          </p:grpSpPr>
          <p:sp>
            <p:nvSpPr>
              <p:cNvPr id="5238" name="Google Shape;5238;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88"/>
            <p:cNvGrpSpPr/>
            <p:nvPr/>
          </p:nvGrpSpPr>
          <p:grpSpPr>
            <a:xfrm>
              <a:off x="6101293" y="1550500"/>
              <a:ext cx="259692" cy="269909"/>
              <a:chOff x="6101293" y="1550500"/>
              <a:chExt cx="259692" cy="269909"/>
            </a:xfrm>
          </p:grpSpPr>
          <p:sp>
            <p:nvSpPr>
              <p:cNvPr id="5241" name="Google Shape;5241;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3" name="Google Shape;5243;p88"/>
          <p:cNvGrpSpPr/>
          <p:nvPr/>
        </p:nvGrpSpPr>
        <p:grpSpPr>
          <a:xfrm>
            <a:off x="723700" y="1861760"/>
            <a:ext cx="697154" cy="679574"/>
            <a:chOff x="2679875" y="2361475"/>
            <a:chExt cx="780425" cy="760575"/>
          </a:xfrm>
        </p:grpSpPr>
        <p:sp>
          <p:nvSpPr>
            <p:cNvPr id="5244" name="Google Shape;5244;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88"/>
          <p:cNvGrpSpPr/>
          <p:nvPr/>
        </p:nvGrpSpPr>
        <p:grpSpPr>
          <a:xfrm>
            <a:off x="3122859" y="971352"/>
            <a:ext cx="735829" cy="684547"/>
            <a:chOff x="3351965" y="1148808"/>
            <a:chExt cx="750770" cy="698375"/>
          </a:xfrm>
        </p:grpSpPr>
        <p:grpSp>
          <p:nvGrpSpPr>
            <p:cNvPr id="5251" name="Google Shape;5251;p88"/>
            <p:cNvGrpSpPr/>
            <p:nvPr/>
          </p:nvGrpSpPr>
          <p:grpSpPr>
            <a:xfrm>
              <a:off x="3586796" y="1148808"/>
              <a:ext cx="294857" cy="286830"/>
              <a:chOff x="3750225" y="1774000"/>
              <a:chExt cx="149575" cy="145525"/>
            </a:xfrm>
          </p:grpSpPr>
          <p:sp>
            <p:nvSpPr>
              <p:cNvPr id="5252" name="Google Shape;5252;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88"/>
            <p:cNvGrpSpPr/>
            <p:nvPr/>
          </p:nvGrpSpPr>
          <p:grpSpPr>
            <a:xfrm>
              <a:off x="3779245" y="1375768"/>
              <a:ext cx="323490" cy="286978"/>
              <a:chOff x="3847850" y="1889150"/>
              <a:chExt cx="164100" cy="145600"/>
            </a:xfrm>
          </p:grpSpPr>
          <p:sp>
            <p:nvSpPr>
              <p:cNvPr id="5255" name="Google Shape;5255;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88"/>
            <p:cNvGrpSpPr/>
            <p:nvPr/>
          </p:nvGrpSpPr>
          <p:grpSpPr>
            <a:xfrm>
              <a:off x="3351965" y="1330435"/>
              <a:ext cx="295449" cy="285401"/>
              <a:chOff x="3631100" y="1866150"/>
              <a:chExt cx="149875" cy="144800"/>
            </a:xfrm>
          </p:grpSpPr>
          <p:sp>
            <p:nvSpPr>
              <p:cNvPr id="5258" name="Google Shape;5258;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8"/>
            <p:cNvGrpSpPr/>
            <p:nvPr/>
          </p:nvGrpSpPr>
          <p:grpSpPr>
            <a:xfrm>
              <a:off x="3548208" y="1560352"/>
              <a:ext cx="294808" cy="286830"/>
              <a:chOff x="3730650" y="1982800"/>
              <a:chExt cx="149550" cy="145525"/>
            </a:xfrm>
          </p:grpSpPr>
          <p:sp>
            <p:nvSpPr>
              <p:cNvPr id="5261" name="Google Shape;5261;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3" name="Google Shape;5263;p88"/>
          <p:cNvGrpSpPr/>
          <p:nvPr/>
        </p:nvGrpSpPr>
        <p:grpSpPr>
          <a:xfrm>
            <a:off x="7624512" y="971306"/>
            <a:ext cx="804565" cy="677795"/>
            <a:chOff x="7636443" y="1204988"/>
            <a:chExt cx="804565" cy="677795"/>
          </a:xfrm>
        </p:grpSpPr>
        <p:grpSp>
          <p:nvGrpSpPr>
            <p:cNvPr id="5264" name="Google Shape;5264;p88"/>
            <p:cNvGrpSpPr/>
            <p:nvPr/>
          </p:nvGrpSpPr>
          <p:grpSpPr>
            <a:xfrm>
              <a:off x="7636443" y="1509705"/>
              <a:ext cx="804565" cy="373078"/>
              <a:chOff x="7636443" y="1509705"/>
              <a:chExt cx="804565" cy="373078"/>
            </a:xfrm>
          </p:grpSpPr>
          <p:sp>
            <p:nvSpPr>
              <p:cNvPr id="5265" name="Google Shape;5265;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8"/>
            <p:cNvGrpSpPr/>
            <p:nvPr/>
          </p:nvGrpSpPr>
          <p:grpSpPr>
            <a:xfrm>
              <a:off x="7636443" y="1408133"/>
              <a:ext cx="804565" cy="373078"/>
              <a:chOff x="7636443" y="1408133"/>
              <a:chExt cx="804565" cy="373078"/>
            </a:xfrm>
          </p:grpSpPr>
          <p:sp>
            <p:nvSpPr>
              <p:cNvPr id="5268" name="Google Shape;5268;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88"/>
            <p:cNvGrpSpPr/>
            <p:nvPr/>
          </p:nvGrpSpPr>
          <p:grpSpPr>
            <a:xfrm>
              <a:off x="7636443" y="1306560"/>
              <a:ext cx="804565" cy="373078"/>
              <a:chOff x="7636443" y="1306560"/>
              <a:chExt cx="804565" cy="373078"/>
            </a:xfrm>
          </p:grpSpPr>
          <p:sp>
            <p:nvSpPr>
              <p:cNvPr id="5271" name="Google Shape;5271;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8"/>
            <p:cNvGrpSpPr/>
            <p:nvPr/>
          </p:nvGrpSpPr>
          <p:grpSpPr>
            <a:xfrm>
              <a:off x="7636443" y="1204988"/>
              <a:ext cx="804565" cy="373078"/>
              <a:chOff x="7636443" y="1204988"/>
              <a:chExt cx="804565" cy="373078"/>
            </a:xfrm>
          </p:grpSpPr>
          <p:sp>
            <p:nvSpPr>
              <p:cNvPr id="5274" name="Google Shape;5274;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6" name="Google Shape;5276;p88"/>
          <p:cNvGrpSpPr/>
          <p:nvPr/>
        </p:nvGrpSpPr>
        <p:grpSpPr>
          <a:xfrm>
            <a:off x="4963358" y="1878721"/>
            <a:ext cx="661339" cy="661188"/>
            <a:chOff x="3990000" y="975400"/>
            <a:chExt cx="3934200" cy="3933300"/>
          </a:xfrm>
        </p:grpSpPr>
        <p:sp>
          <p:nvSpPr>
            <p:cNvPr id="5277" name="Google Shape;5277;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88"/>
          <p:cNvGrpSpPr/>
          <p:nvPr/>
        </p:nvGrpSpPr>
        <p:grpSpPr>
          <a:xfrm>
            <a:off x="6607006" y="1857359"/>
            <a:ext cx="868881" cy="684241"/>
            <a:chOff x="6598259" y="2078634"/>
            <a:chExt cx="868881" cy="684241"/>
          </a:xfrm>
        </p:grpSpPr>
        <p:sp>
          <p:nvSpPr>
            <p:cNvPr id="5282" name="Google Shape;5282;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88"/>
            <p:cNvGrpSpPr/>
            <p:nvPr/>
          </p:nvGrpSpPr>
          <p:grpSpPr>
            <a:xfrm>
              <a:off x="6808175" y="2078634"/>
              <a:ext cx="452229" cy="684241"/>
              <a:chOff x="6808175" y="2078634"/>
              <a:chExt cx="452229" cy="684241"/>
            </a:xfrm>
          </p:grpSpPr>
          <p:sp>
            <p:nvSpPr>
              <p:cNvPr id="5289" name="Google Shape;5289;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5" name="Google Shape;5295;p88"/>
              <p:cNvGrpSpPr/>
              <p:nvPr/>
            </p:nvGrpSpPr>
            <p:grpSpPr>
              <a:xfrm>
                <a:off x="6821586" y="2078634"/>
                <a:ext cx="426871" cy="684241"/>
                <a:chOff x="6821586" y="2078634"/>
                <a:chExt cx="426871" cy="684241"/>
              </a:xfrm>
            </p:grpSpPr>
            <p:grpSp>
              <p:nvGrpSpPr>
                <p:cNvPr id="5296" name="Google Shape;5296;p88"/>
                <p:cNvGrpSpPr/>
                <p:nvPr/>
              </p:nvGrpSpPr>
              <p:grpSpPr>
                <a:xfrm>
                  <a:off x="6821586" y="2078634"/>
                  <a:ext cx="426871" cy="684241"/>
                  <a:chOff x="6821586" y="2078634"/>
                  <a:chExt cx="426871" cy="684241"/>
                </a:xfrm>
              </p:grpSpPr>
              <p:sp>
                <p:nvSpPr>
                  <p:cNvPr id="5297" name="Google Shape;5297;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6" name="Google Shape;5316;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2" name="Google Shape;5322;p88"/>
          <p:cNvGrpSpPr/>
          <p:nvPr/>
        </p:nvGrpSpPr>
        <p:grpSpPr>
          <a:xfrm>
            <a:off x="716989" y="3531368"/>
            <a:ext cx="1340789" cy="640830"/>
            <a:chOff x="238125" y="1151100"/>
            <a:chExt cx="7139450" cy="3412300"/>
          </a:xfrm>
        </p:grpSpPr>
        <p:sp>
          <p:nvSpPr>
            <p:cNvPr id="5323" name="Google Shape;5323;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88"/>
          <p:cNvGrpSpPr/>
          <p:nvPr/>
        </p:nvGrpSpPr>
        <p:grpSpPr>
          <a:xfrm>
            <a:off x="5584212" y="2734649"/>
            <a:ext cx="985357" cy="585764"/>
            <a:chOff x="5145061" y="2881789"/>
            <a:chExt cx="1107641" cy="658458"/>
          </a:xfrm>
        </p:grpSpPr>
        <p:grpSp>
          <p:nvGrpSpPr>
            <p:cNvPr id="5336" name="Google Shape;5336;p88"/>
            <p:cNvGrpSpPr/>
            <p:nvPr/>
          </p:nvGrpSpPr>
          <p:grpSpPr>
            <a:xfrm>
              <a:off x="5722989" y="3244587"/>
              <a:ext cx="529713" cy="295659"/>
              <a:chOff x="5722989" y="3244587"/>
              <a:chExt cx="529713" cy="295659"/>
            </a:xfrm>
          </p:grpSpPr>
          <p:sp>
            <p:nvSpPr>
              <p:cNvPr id="5337" name="Google Shape;5337;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8" name="Google Shape;5338;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9" name="Google Shape;5339;p88"/>
            <p:cNvGrpSpPr/>
            <p:nvPr/>
          </p:nvGrpSpPr>
          <p:grpSpPr>
            <a:xfrm>
              <a:off x="5145061" y="3244587"/>
              <a:ext cx="536807" cy="295659"/>
              <a:chOff x="5145061" y="3244587"/>
              <a:chExt cx="536807" cy="295659"/>
            </a:xfrm>
          </p:grpSpPr>
          <p:sp>
            <p:nvSpPr>
              <p:cNvPr id="5340" name="Google Shape;5340;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1" name="Google Shape;5341;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42" name="Google Shape;5342;p88"/>
            <p:cNvGrpSpPr/>
            <p:nvPr/>
          </p:nvGrpSpPr>
          <p:grpSpPr>
            <a:xfrm>
              <a:off x="5341327" y="2898245"/>
              <a:ext cx="532309" cy="614891"/>
              <a:chOff x="5341327" y="2898245"/>
              <a:chExt cx="532309" cy="614891"/>
            </a:xfrm>
          </p:grpSpPr>
          <p:sp>
            <p:nvSpPr>
              <p:cNvPr id="5343" name="Google Shape;5343;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4" name="Google Shape;5344;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45" name="Google Shape;5345;p88"/>
            <p:cNvGrpSpPr/>
            <p:nvPr/>
          </p:nvGrpSpPr>
          <p:grpSpPr>
            <a:xfrm>
              <a:off x="5532290" y="2881789"/>
              <a:ext cx="620516" cy="305456"/>
              <a:chOff x="5532290" y="2881789"/>
              <a:chExt cx="620516" cy="305456"/>
            </a:xfrm>
          </p:grpSpPr>
          <p:sp>
            <p:nvSpPr>
              <p:cNvPr id="5346" name="Google Shape;5346;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7" name="Google Shape;5347;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8" name="Google Shape;5348;p88"/>
          <p:cNvGrpSpPr/>
          <p:nvPr/>
        </p:nvGrpSpPr>
        <p:grpSpPr>
          <a:xfrm>
            <a:off x="8163135" y="3526707"/>
            <a:ext cx="269068" cy="645491"/>
            <a:chOff x="7026852" y="3311869"/>
            <a:chExt cx="434331" cy="1041954"/>
          </a:xfrm>
        </p:grpSpPr>
        <p:sp>
          <p:nvSpPr>
            <p:cNvPr id="5349" name="Google Shape;5349;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8"/>
          <p:cNvGrpSpPr/>
          <p:nvPr/>
        </p:nvGrpSpPr>
        <p:grpSpPr>
          <a:xfrm>
            <a:off x="6179716" y="3565945"/>
            <a:ext cx="293882" cy="293836"/>
            <a:chOff x="4873519" y="3311869"/>
            <a:chExt cx="499374" cy="499296"/>
          </a:xfrm>
        </p:grpSpPr>
        <p:sp>
          <p:nvSpPr>
            <p:cNvPr id="5353" name="Google Shape;5353;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8"/>
          <p:cNvGrpSpPr/>
          <p:nvPr/>
        </p:nvGrpSpPr>
        <p:grpSpPr>
          <a:xfrm>
            <a:off x="6179716" y="3878316"/>
            <a:ext cx="293882" cy="293882"/>
            <a:chOff x="4873519" y="3875839"/>
            <a:chExt cx="499374" cy="499374"/>
          </a:xfrm>
        </p:grpSpPr>
        <p:sp>
          <p:nvSpPr>
            <p:cNvPr id="5356" name="Google Shape;5356;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8"/>
          <p:cNvGrpSpPr/>
          <p:nvPr/>
        </p:nvGrpSpPr>
        <p:grpSpPr>
          <a:xfrm>
            <a:off x="2410244" y="1850269"/>
            <a:ext cx="698104" cy="698208"/>
            <a:chOff x="2565073" y="2075876"/>
            <a:chExt cx="672482" cy="672518"/>
          </a:xfrm>
        </p:grpSpPr>
        <p:sp>
          <p:nvSpPr>
            <p:cNvPr id="5359" name="Google Shape;5359;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88"/>
          <p:cNvGrpSpPr/>
          <p:nvPr/>
        </p:nvGrpSpPr>
        <p:grpSpPr>
          <a:xfrm>
            <a:off x="5633655" y="3534869"/>
            <a:ext cx="438354" cy="637329"/>
            <a:chOff x="1697726" y="3244179"/>
            <a:chExt cx="788124" cy="1146069"/>
          </a:xfrm>
        </p:grpSpPr>
        <p:sp>
          <p:nvSpPr>
            <p:cNvPr id="5366" name="Google Shape;5366;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8" name="Google Shape;5368;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8"/>
          <p:cNvGrpSpPr/>
          <p:nvPr/>
        </p:nvGrpSpPr>
        <p:grpSpPr>
          <a:xfrm>
            <a:off x="7634869" y="1863232"/>
            <a:ext cx="799565" cy="670282"/>
            <a:chOff x="7617850" y="2063282"/>
            <a:chExt cx="799565" cy="670282"/>
          </a:xfrm>
        </p:grpSpPr>
        <p:cxnSp>
          <p:nvCxnSpPr>
            <p:cNvPr id="5370" name="Google Shape;5370;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1" name="Google Shape;5371;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2" name="Google Shape;5372;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3" name="Google Shape;5373;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4" name="Google Shape;5374;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75" name="Google Shape;5375;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76" name="Google Shape;5376;p88"/>
            <p:cNvGrpSpPr/>
            <p:nvPr/>
          </p:nvGrpSpPr>
          <p:grpSpPr>
            <a:xfrm>
              <a:off x="7734309" y="2063282"/>
              <a:ext cx="570957" cy="620095"/>
              <a:chOff x="7734309" y="2063282"/>
              <a:chExt cx="570957" cy="620095"/>
            </a:xfrm>
          </p:grpSpPr>
          <p:grpSp>
            <p:nvGrpSpPr>
              <p:cNvPr id="5377" name="Google Shape;5377;p88"/>
              <p:cNvGrpSpPr/>
              <p:nvPr/>
            </p:nvGrpSpPr>
            <p:grpSpPr>
              <a:xfrm>
                <a:off x="8031573" y="2063282"/>
                <a:ext cx="273693" cy="620095"/>
                <a:chOff x="8031573" y="2063282"/>
                <a:chExt cx="273693" cy="620095"/>
              </a:xfrm>
            </p:grpSpPr>
            <p:sp>
              <p:nvSpPr>
                <p:cNvPr id="5378" name="Google Shape;5378;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88"/>
              <p:cNvGrpSpPr/>
              <p:nvPr/>
            </p:nvGrpSpPr>
            <p:grpSpPr>
              <a:xfrm flipH="1">
                <a:off x="7734309" y="2063282"/>
                <a:ext cx="273693" cy="620095"/>
                <a:chOff x="8031573" y="2063282"/>
                <a:chExt cx="273693" cy="620095"/>
              </a:xfrm>
            </p:grpSpPr>
            <p:sp>
              <p:nvSpPr>
                <p:cNvPr id="5383" name="Google Shape;5383;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7" name="Google Shape;5387;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88"/>
          <p:cNvGrpSpPr/>
          <p:nvPr/>
        </p:nvGrpSpPr>
        <p:grpSpPr>
          <a:xfrm>
            <a:off x="7821475" y="2716715"/>
            <a:ext cx="602567" cy="601884"/>
            <a:chOff x="1186975" y="238125"/>
            <a:chExt cx="5244275" cy="5238325"/>
          </a:xfrm>
        </p:grpSpPr>
        <p:sp>
          <p:nvSpPr>
            <p:cNvPr id="5390" name="Google Shape;5390;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88"/>
          <p:cNvGrpSpPr/>
          <p:nvPr/>
        </p:nvGrpSpPr>
        <p:grpSpPr>
          <a:xfrm>
            <a:off x="3264213" y="1856199"/>
            <a:ext cx="651848" cy="687338"/>
            <a:chOff x="3400515" y="2056248"/>
            <a:chExt cx="698134" cy="735987"/>
          </a:xfrm>
        </p:grpSpPr>
        <p:grpSp>
          <p:nvGrpSpPr>
            <p:cNvPr id="5395" name="Google Shape;5395;p88"/>
            <p:cNvGrpSpPr/>
            <p:nvPr/>
          </p:nvGrpSpPr>
          <p:grpSpPr>
            <a:xfrm>
              <a:off x="3400515" y="2283913"/>
              <a:ext cx="312919" cy="219900"/>
              <a:chOff x="3400515" y="2283913"/>
              <a:chExt cx="312919" cy="219900"/>
            </a:xfrm>
          </p:grpSpPr>
          <p:sp>
            <p:nvSpPr>
              <p:cNvPr id="5396" name="Google Shape;5396;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7" name="Google Shape;5397;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8" name="Google Shape;5398;p88"/>
            <p:cNvGrpSpPr/>
            <p:nvPr/>
          </p:nvGrpSpPr>
          <p:grpSpPr>
            <a:xfrm>
              <a:off x="3547823" y="2461089"/>
              <a:ext cx="219900" cy="331146"/>
              <a:chOff x="3547823" y="2461089"/>
              <a:chExt cx="219900" cy="331146"/>
            </a:xfrm>
          </p:grpSpPr>
          <p:sp>
            <p:nvSpPr>
              <p:cNvPr id="5399" name="Google Shape;5399;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0" name="Google Shape;5400;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01" name="Google Shape;5401;p88"/>
            <p:cNvGrpSpPr/>
            <p:nvPr/>
          </p:nvGrpSpPr>
          <p:grpSpPr>
            <a:xfrm>
              <a:off x="3734138" y="2461089"/>
              <a:ext cx="219900" cy="331146"/>
              <a:chOff x="3734138" y="2461089"/>
              <a:chExt cx="219900" cy="331146"/>
            </a:xfrm>
          </p:grpSpPr>
          <p:sp>
            <p:nvSpPr>
              <p:cNvPr id="5402" name="Google Shape;5402;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3" name="Google Shape;5403;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04" name="Google Shape;5404;p88"/>
            <p:cNvGrpSpPr/>
            <p:nvPr/>
          </p:nvGrpSpPr>
          <p:grpSpPr>
            <a:xfrm>
              <a:off x="3787560" y="2281742"/>
              <a:ext cx="311089" cy="219900"/>
              <a:chOff x="3787560" y="2281742"/>
              <a:chExt cx="311089" cy="219900"/>
            </a:xfrm>
          </p:grpSpPr>
          <p:sp>
            <p:nvSpPr>
              <p:cNvPr id="5405" name="Google Shape;5405;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6" name="Google Shape;5406;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7" name="Google Shape;5407;p88"/>
            <p:cNvGrpSpPr/>
            <p:nvPr/>
          </p:nvGrpSpPr>
          <p:grpSpPr>
            <a:xfrm>
              <a:off x="3637290" y="2056248"/>
              <a:ext cx="219900" cy="330736"/>
              <a:chOff x="3637290" y="2056248"/>
              <a:chExt cx="219900" cy="330736"/>
            </a:xfrm>
          </p:grpSpPr>
          <p:sp>
            <p:nvSpPr>
              <p:cNvPr id="5408" name="Google Shape;5408;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9" name="Google Shape;5409;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10" name="Google Shape;5410;p88"/>
          <p:cNvGrpSpPr/>
          <p:nvPr/>
        </p:nvGrpSpPr>
        <p:grpSpPr>
          <a:xfrm>
            <a:off x="2555919" y="2726205"/>
            <a:ext cx="1268144" cy="592394"/>
            <a:chOff x="238125" y="1188750"/>
            <a:chExt cx="7140450" cy="3335550"/>
          </a:xfrm>
        </p:grpSpPr>
        <p:sp>
          <p:nvSpPr>
            <p:cNvPr id="5411" name="Google Shape;5411;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88"/>
          <p:cNvGrpSpPr/>
          <p:nvPr/>
        </p:nvGrpSpPr>
        <p:grpSpPr>
          <a:xfrm>
            <a:off x="6663819" y="2728360"/>
            <a:ext cx="1053944" cy="590147"/>
            <a:chOff x="238125" y="1335475"/>
            <a:chExt cx="5418735" cy="3034175"/>
          </a:xfrm>
        </p:grpSpPr>
        <p:sp>
          <p:nvSpPr>
            <p:cNvPr id="5417" name="Google Shape;5417;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8"/>
          <p:cNvGrpSpPr/>
          <p:nvPr/>
        </p:nvGrpSpPr>
        <p:grpSpPr>
          <a:xfrm>
            <a:off x="4094628" y="3533259"/>
            <a:ext cx="1268207" cy="638939"/>
            <a:chOff x="3967651" y="3645904"/>
            <a:chExt cx="1479304" cy="745292"/>
          </a:xfrm>
        </p:grpSpPr>
        <p:grpSp>
          <p:nvGrpSpPr>
            <p:cNvPr id="5421" name="Google Shape;5421;p88"/>
            <p:cNvGrpSpPr/>
            <p:nvPr/>
          </p:nvGrpSpPr>
          <p:grpSpPr>
            <a:xfrm>
              <a:off x="3967651" y="4009026"/>
              <a:ext cx="1479304" cy="382170"/>
              <a:chOff x="3967651" y="4009026"/>
              <a:chExt cx="1479304" cy="382170"/>
            </a:xfrm>
          </p:grpSpPr>
          <p:grpSp>
            <p:nvGrpSpPr>
              <p:cNvPr id="5422" name="Google Shape;5422;p88"/>
              <p:cNvGrpSpPr/>
              <p:nvPr/>
            </p:nvGrpSpPr>
            <p:grpSpPr>
              <a:xfrm>
                <a:off x="4892216" y="4195630"/>
                <a:ext cx="554739" cy="195566"/>
                <a:chOff x="3604375" y="4892160"/>
                <a:chExt cx="1651500" cy="582215"/>
              </a:xfrm>
            </p:grpSpPr>
            <p:sp>
              <p:nvSpPr>
                <p:cNvPr id="5423" name="Google Shape;5423;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88"/>
              <p:cNvGrpSpPr/>
              <p:nvPr/>
            </p:nvGrpSpPr>
            <p:grpSpPr>
              <a:xfrm>
                <a:off x="3967651" y="4146303"/>
                <a:ext cx="579402" cy="244893"/>
                <a:chOff x="851875" y="4745310"/>
                <a:chExt cx="1724925" cy="729065"/>
              </a:xfrm>
            </p:grpSpPr>
            <p:sp>
              <p:nvSpPr>
                <p:cNvPr id="5426" name="Google Shape;5426;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8"/>
              <p:cNvGrpSpPr/>
              <p:nvPr/>
            </p:nvGrpSpPr>
            <p:grpSpPr>
              <a:xfrm>
                <a:off x="4460753" y="4009026"/>
                <a:ext cx="493110" cy="382170"/>
                <a:chOff x="2319875" y="4336625"/>
                <a:chExt cx="1468025" cy="1137750"/>
              </a:xfrm>
            </p:grpSpPr>
            <p:sp>
              <p:nvSpPr>
                <p:cNvPr id="5429" name="Google Shape;5429;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1" name="Google Shape;5431;p88"/>
            <p:cNvGrpSpPr/>
            <p:nvPr/>
          </p:nvGrpSpPr>
          <p:grpSpPr>
            <a:xfrm>
              <a:off x="4479443" y="3645904"/>
              <a:ext cx="455965" cy="388789"/>
              <a:chOff x="2957425" y="238100"/>
              <a:chExt cx="1910200" cy="1628775"/>
            </a:xfrm>
          </p:grpSpPr>
          <p:sp>
            <p:nvSpPr>
              <p:cNvPr id="5432" name="Google Shape;5432;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2" name="Google Shape;5442;p88"/>
          <p:cNvGrpSpPr/>
          <p:nvPr/>
        </p:nvGrpSpPr>
        <p:grpSpPr>
          <a:xfrm>
            <a:off x="2480742" y="3534460"/>
            <a:ext cx="1243128" cy="637739"/>
            <a:chOff x="2496310" y="3693351"/>
            <a:chExt cx="1342906" cy="688926"/>
          </a:xfrm>
        </p:grpSpPr>
        <p:grpSp>
          <p:nvGrpSpPr>
            <p:cNvPr id="5443" name="Google Shape;5443;p88"/>
            <p:cNvGrpSpPr/>
            <p:nvPr/>
          </p:nvGrpSpPr>
          <p:grpSpPr>
            <a:xfrm>
              <a:off x="2496310" y="3693351"/>
              <a:ext cx="1342906" cy="688875"/>
              <a:chOff x="2496310" y="3693351"/>
              <a:chExt cx="1342906" cy="688875"/>
            </a:xfrm>
          </p:grpSpPr>
          <p:sp>
            <p:nvSpPr>
              <p:cNvPr id="5444" name="Google Shape;5444;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0" name="Google Shape;5450;p88"/>
              <p:cNvCxnSpPr>
                <a:stCxn id="54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51" name="Google Shape;5451;p88"/>
              <p:cNvCxnSpPr>
                <a:stCxn id="54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52" name="Google Shape;5452;p88"/>
              <p:cNvCxnSpPr>
                <a:stCxn id="54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53" name="Google Shape;5453;p88"/>
              <p:cNvCxnSpPr>
                <a:stCxn id="54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54" name="Google Shape;5454;p88"/>
              <p:cNvCxnSpPr>
                <a:stCxn id="54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55" name="Google Shape;5455;p88"/>
            <p:cNvGrpSpPr/>
            <p:nvPr/>
          </p:nvGrpSpPr>
          <p:grpSpPr>
            <a:xfrm>
              <a:off x="2675275" y="3930557"/>
              <a:ext cx="1003306" cy="451719"/>
              <a:chOff x="2675275" y="4174282"/>
              <a:chExt cx="1003306" cy="451719"/>
            </a:xfrm>
          </p:grpSpPr>
          <p:sp>
            <p:nvSpPr>
              <p:cNvPr id="5456" name="Google Shape;5456;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88"/>
          <p:cNvGrpSpPr/>
          <p:nvPr/>
        </p:nvGrpSpPr>
        <p:grpSpPr>
          <a:xfrm>
            <a:off x="1654412" y="971306"/>
            <a:ext cx="574511" cy="874709"/>
            <a:chOff x="1715404" y="1112080"/>
            <a:chExt cx="642270" cy="977984"/>
          </a:xfrm>
        </p:grpSpPr>
        <p:grpSp>
          <p:nvGrpSpPr>
            <p:cNvPr id="5460" name="Google Shape;5460;p88"/>
            <p:cNvGrpSpPr/>
            <p:nvPr/>
          </p:nvGrpSpPr>
          <p:grpSpPr>
            <a:xfrm>
              <a:off x="1715404" y="1112080"/>
              <a:ext cx="642270" cy="977984"/>
              <a:chOff x="1715404" y="1112080"/>
              <a:chExt cx="642270" cy="977984"/>
            </a:xfrm>
          </p:grpSpPr>
          <p:sp>
            <p:nvSpPr>
              <p:cNvPr id="5461" name="Google Shape;5461;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8"/>
            <p:cNvGrpSpPr/>
            <p:nvPr/>
          </p:nvGrpSpPr>
          <p:grpSpPr>
            <a:xfrm>
              <a:off x="1768927" y="1165603"/>
              <a:ext cx="535225" cy="851367"/>
              <a:chOff x="1768927" y="1165603"/>
              <a:chExt cx="535225" cy="851367"/>
            </a:xfrm>
          </p:grpSpPr>
          <p:sp>
            <p:nvSpPr>
              <p:cNvPr id="5464" name="Google Shape;5464;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88"/>
            <p:cNvGrpSpPr/>
            <p:nvPr/>
          </p:nvGrpSpPr>
          <p:grpSpPr>
            <a:xfrm>
              <a:off x="1822449" y="1219125"/>
              <a:ext cx="428180" cy="718859"/>
              <a:chOff x="1822449" y="1219125"/>
              <a:chExt cx="428180" cy="718859"/>
            </a:xfrm>
          </p:grpSpPr>
          <p:sp>
            <p:nvSpPr>
              <p:cNvPr id="5467" name="Google Shape;5467;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88"/>
            <p:cNvGrpSpPr/>
            <p:nvPr/>
          </p:nvGrpSpPr>
          <p:grpSpPr>
            <a:xfrm>
              <a:off x="1875972" y="1272648"/>
              <a:ext cx="321135" cy="586939"/>
              <a:chOff x="1875972" y="1272648"/>
              <a:chExt cx="321135" cy="586939"/>
            </a:xfrm>
          </p:grpSpPr>
          <p:sp>
            <p:nvSpPr>
              <p:cNvPr id="5470" name="Google Shape;5470;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2" name="Google Shape;5472;p88"/>
          <p:cNvGrpSpPr/>
          <p:nvPr/>
        </p:nvGrpSpPr>
        <p:grpSpPr>
          <a:xfrm>
            <a:off x="7761573" y="3528028"/>
            <a:ext cx="293855" cy="644170"/>
            <a:chOff x="241025" y="3151575"/>
            <a:chExt cx="293855" cy="644170"/>
          </a:xfrm>
        </p:grpSpPr>
        <p:sp>
          <p:nvSpPr>
            <p:cNvPr id="5473" name="Google Shape;5473;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88"/>
          <p:cNvGrpSpPr/>
          <p:nvPr/>
        </p:nvGrpSpPr>
        <p:grpSpPr>
          <a:xfrm>
            <a:off x="709557" y="2728028"/>
            <a:ext cx="1779649" cy="591620"/>
            <a:chOff x="246070" y="1983375"/>
            <a:chExt cx="1855347" cy="616849"/>
          </a:xfrm>
        </p:grpSpPr>
        <p:sp>
          <p:nvSpPr>
            <p:cNvPr id="5476" name="Google Shape;5476;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88"/>
          <p:cNvGrpSpPr/>
          <p:nvPr/>
        </p:nvGrpSpPr>
        <p:grpSpPr>
          <a:xfrm>
            <a:off x="2320424" y="971306"/>
            <a:ext cx="711055" cy="745993"/>
            <a:chOff x="2496269" y="1171698"/>
            <a:chExt cx="761953" cy="799392"/>
          </a:xfrm>
        </p:grpSpPr>
        <p:grpSp>
          <p:nvGrpSpPr>
            <p:cNvPr id="5486" name="Google Shape;5486;p88"/>
            <p:cNvGrpSpPr/>
            <p:nvPr/>
          </p:nvGrpSpPr>
          <p:grpSpPr>
            <a:xfrm>
              <a:off x="2496269" y="1171698"/>
              <a:ext cx="761953" cy="723022"/>
              <a:chOff x="2496269" y="1171698"/>
              <a:chExt cx="761953" cy="723022"/>
            </a:xfrm>
          </p:grpSpPr>
          <p:sp>
            <p:nvSpPr>
              <p:cNvPr id="5487" name="Google Shape;5487;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9" name="Google Shape;5489;p88"/>
              <p:cNvGrpSpPr/>
              <p:nvPr/>
            </p:nvGrpSpPr>
            <p:grpSpPr>
              <a:xfrm>
                <a:off x="2496269" y="1171698"/>
                <a:ext cx="761953" cy="723022"/>
                <a:chOff x="2496269" y="1120652"/>
                <a:chExt cx="761953" cy="723022"/>
              </a:xfrm>
            </p:grpSpPr>
            <p:grpSp>
              <p:nvGrpSpPr>
                <p:cNvPr id="5490" name="Google Shape;5490;p88"/>
                <p:cNvGrpSpPr/>
                <p:nvPr/>
              </p:nvGrpSpPr>
              <p:grpSpPr>
                <a:xfrm>
                  <a:off x="2496269" y="1120652"/>
                  <a:ext cx="761953" cy="723022"/>
                  <a:chOff x="2496269" y="1120652"/>
                  <a:chExt cx="761953" cy="723022"/>
                </a:xfrm>
              </p:grpSpPr>
              <p:grpSp>
                <p:nvGrpSpPr>
                  <p:cNvPr id="5491" name="Google Shape;5491;p88"/>
                  <p:cNvGrpSpPr/>
                  <p:nvPr/>
                </p:nvGrpSpPr>
                <p:grpSpPr>
                  <a:xfrm>
                    <a:off x="2496269" y="1304589"/>
                    <a:ext cx="407089" cy="305057"/>
                    <a:chOff x="2496269" y="1304589"/>
                    <a:chExt cx="407089" cy="305057"/>
                  </a:xfrm>
                </p:grpSpPr>
                <p:sp>
                  <p:nvSpPr>
                    <p:cNvPr id="5492" name="Google Shape;5492;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8"/>
                  <p:cNvGrpSpPr/>
                  <p:nvPr/>
                </p:nvGrpSpPr>
                <p:grpSpPr>
                  <a:xfrm>
                    <a:off x="2586468" y="1493376"/>
                    <a:ext cx="358850" cy="349656"/>
                    <a:chOff x="2586468" y="1493376"/>
                    <a:chExt cx="358850" cy="349656"/>
                  </a:xfrm>
                </p:grpSpPr>
                <p:sp>
                  <p:nvSpPr>
                    <p:cNvPr id="5495" name="Google Shape;5495;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8"/>
                  <p:cNvGrpSpPr/>
                  <p:nvPr/>
                </p:nvGrpSpPr>
                <p:grpSpPr>
                  <a:xfrm>
                    <a:off x="2807939" y="1494024"/>
                    <a:ext cx="358857" cy="349650"/>
                    <a:chOff x="2807939" y="1494024"/>
                    <a:chExt cx="358857" cy="349650"/>
                  </a:xfrm>
                </p:grpSpPr>
                <p:sp>
                  <p:nvSpPr>
                    <p:cNvPr id="5498" name="Google Shape;5498;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88"/>
                  <p:cNvGrpSpPr/>
                  <p:nvPr/>
                </p:nvGrpSpPr>
                <p:grpSpPr>
                  <a:xfrm>
                    <a:off x="2851133" y="1305635"/>
                    <a:ext cx="407089" cy="305057"/>
                    <a:chOff x="2851133" y="1305635"/>
                    <a:chExt cx="407089" cy="305057"/>
                  </a:xfrm>
                </p:grpSpPr>
                <p:sp>
                  <p:nvSpPr>
                    <p:cNvPr id="5501" name="Google Shape;5501;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8"/>
                  <p:cNvGrpSpPr/>
                  <p:nvPr/>
                </p:nvGrpSpPr>
                <p:grpSpPr>
                  <a:xfrm>
                    <a:off x="2727495" y="1120652"/>
                    <a:ext cx="300271" cy="396358"/>
                    <a:chOff x="2727495" y="1120652"/>
                    <a:chExt cx="300271" cy="396358"/>
                  </a:xfrm>
                </p:grpSpPr>
                <p:sp>
                  <p:nvSpPr>
                    <p:cNvPr id="5504" name="Google Shape;5504;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6" name="Google Shape;5506;p88"/>
                <p:cNvGrpSpPr/>
                <p:nvPr/>
              </p:nvGrpSpPr>
              <p:grpSpPr>
                <a:xfrm>
                  <a:off x="2722305" y="1350460"/>
                  <a:ext cx="308357" cy="308344"/>
                  <a:chOff x="2722305" y="1350460"/>
                  <a:chExt cx="308357" cy="308344"/>
                </a:xfrm>
              </p:grpSpPr>
              <p:sp>
                <p:nvSpPr>
                  <p:cNvPr id="5507" name="Google Shape;5507;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8" name="Google Shape;5508;p88"/>
                  <p:cNvGrpSpPr/>
                  <p:nvPr/>
                </p:nvGrpSpPr>
                <p:grpSpPr>
                  <a:xfrm>
                    <a:off x="2725064" y="1364529"/>
                    <a:ext cx="297954" cy="280182"/>
                    <a:chOff x="2725064" y="1364529"/>
                    <a:chExt cx="297954" cy="280182"/>
                  </a:xfrm>
                </p:grpSpPr>
                <p:sp>
                  <p:nvSpPr>
                    <p:cNvPr id="5509" name="Google Shape;5509;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14" name="Google Shape;5514;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8"/>
          <p:cNvGrpSpPr/>
          <p:nvPr/>
        </p:nvGrpSpPr>
        <p:grpSpPr>
          <a:xfrm>
            <a:off x="3909124" y="2727412"/>
            <a:ext cx="1569144" cy="591015"/>
            <a:chOff x="3820100" y="3023049"/>
            <a:chExt cx="1303926" cy="491162"/>
          </a:xfrm>
        </p:grpSpPr>
        <p:grpSp>
          <p:nvGrpSpPr>
            <p:cNvPr id="5520" name="Google Shape;5520;p88"/>
            <p:cNvGrpSpPr/>
            <p:nvPr/>
          </p:nvGrpSpPr>
          <p:grpSpPr>
            <a:xfrm>
              <a:off x="3820100" y="3023072"/>
              <a:ext cx="1303926" cy="491139"/>
              <a:chOff x="3820100" y="3023072"/>
              <a:chExt cx="1303926" cy="491139"/>
            </a:xfrm>
          </p:grpSpPr>
          <p:sp>
            <p:nvSpPr>
              <p:cNvPr id="5521" name="Google Shape;5521;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88"/>
            <p:cNvGrpSpPr/>
            <p:nvPr/>
          </p:nvGrpSpPr>
          <p:grpSpPr>
            <a:xfrm>
              <a:off x="4132439" y="3023645"/>
              <a:ext cx="393633" cy="177096"/>
              <a:chOff x="4132439" y="3023645"/>
              <a:chExt cx="393633" cy="177096"/>
            </a:xfrm>
          </p:grpSpPr>
          <p:sp>
            <p:nvSpPr>
              <p:cNvPr id="5524" name="Google Shape;5524;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8"/>
            <p:cNvGrpSpPr/>
            <p:nvPr/>
          </p:nvGrpSpPr>
          <p:grpSpPr>
            <a:xfrm>
              <a:off x="3921811" y="3023049"/>
              <a:ext cx="1002397" cy="388943"/>
              <a:chOff x="3921811" y="3023049"/>
              <a:chExt cx="1002397" cy="388943"/>
            </a:xfrm>
          </p:grpSpPr>
          <p:sp>
            <p:nvSpPr>
              <p:cNvPr id="5527" name="Google Shape;5527;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88"/>
            <p:cNvGrpSpPr/>
            <p:nvPr/>
          </p:nvGrpSpPr>
          <p:grpSpPr>
            <a:xfrm>
              <a:off x="4023645" y="3023049"/>
              <a:ext cx="683032" cy="286722"/>
              <a:chOff x="4023645" y="3023049"/>
              <a:chExt cx="683032" cy="286722"/>
            </a:xfrm>
          </p:grpSpPr>
          <p:sp>
            <p:nvSpPr>
              <p:cNvPr id="5530" name="Google Shape;5530;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2" name="Google Shape;5532;p88"/>
          <p:cNvGrpSpPr/>
          <p:nvPr/>
        </p:nvGrpSpPr>
        <p:grpSpPr>
          <a:xfrm>
            <a:off x="1541246" y="1854257"/>
            <a:ext cx="713522" cy="688025"/>
            <a:chOff x="1706078" y="2092648"/>
            <a:chExt cx="660913" cy="637296"/>
          </a:xfrm>
        </p:grpSpPr>
        <p:sp>
          <p:nvSpPr>
            <p:cNvPr id="5533" name="Google Shape;5533;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4" name="Google Shape;5534;p88"/>
            <p:cNvGrpSpPr/>
            <p:nvPr/>
          </p:nvGrpSpPr>
          <p:grpSpPr>
            <a:xfrm>
              <a:off x="1706078" y="2092648"/>
              <a:ext cx="660913" cy="575241"/>
              <a:chOff x="1706078" y="2092648"/>
              <a:chExt cx="660913" cy="575241"/>
            </a:xfrm>
          </p:grpSpPr>
          <p:sp>
            <p:nvSpPr>
              <p:cNvPr id="5535" name="Google Shape;5535;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8" name="Google Shape;5538;p88"/>
          <p:cNvGrpSpPr/>
          <p:nvPr/>
        </p:nvGrpSpPr>
        <p:grpSpPr>
          <a:xfrm>
            <a:off x="6303104" y="971806"/>
            <a:ext cx="1317459" cy="684168"/>
            <a:chOff x="238125" y="999450"/>
            <a:chExt cx="7140700" cy="3708225"/>
          </a:xfrm>
        </p:grpSpPr>
        <p:sp>
          <p:nvSpPr>
            <p:cNvPr id="5539" name="Google Shape;5539;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51"/>
        <p:cNvGrpSpPr/>
        <p:nvPr/>
      </p:nvGrpSpPr>
      <p:grpSpPr>
        <a:xfrm>
          <a:off x="0" y="0"/>
          <a:ext cx="0" cy="0"/>
          <a:chOff x="0" y="0"/>
          <a:chExt cx="0" cy="0"/>
        </a:xfrm>
      </p:grpSpPr>
      <p:grpSp>
        <p:nvGrpSpPr>
          <p:cNvPr id="5552" name="Google Shape;5552;p89"/>
          <p:cNvGrpSpPr/>
          <p:nvPr/>
        </p:nvGrpSpPr>
        <p:grpSpPr>
          <a:xfrm>
            <a:off x="717025" y="967615"/>
            <a:ext cx="1636117" cy="1526144"/>
            <a:chOff x="729238" y="1179665"/>
            <a:chExt cx="1636117" cy="1526144"/>
          </a:xfrm>
        </p:grpSpPr>
        <p:grpSp>
          <p:nvGrpSpPr>
            <p:cNvPr id="5553" name="Google Shape;5553;p89"/>
            <p:cNvGrpSpPr/>
            <p:nvPr/>
          </p:nvGrpSpPr>
          <p:grpSpPr>
            <a:xfrm>
              <a:off x="729238" y="1179665"/>
              <a:ext cx="80700" cy="1526144"/>
              <a:chOff x="729238" y="1179665"/>
              <a:chExt cx="80700" cy="1526144"/>
            </a:xfrm>
          </p:grpSpPr>
          <p:sp>
            <p:nvSpPr>
              <p:cNvPr id="5554" name="Google Shape;5554;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9"/>
            <p:cNvGrpSpPr/>
            <p:nvPr/>
          </p:nvGrpSpPr>
          <p:grpSpPr>
            <a:xfrm>
              <a:off x="903098" y="1179665"/>
              <a:ext cx="80700" cy="1526144"/>
              <a:chOff x="903098" y="1179665"/>
              <a:chExt cx="80700" cy="1526144"/>
            </a:xfrm>
          </p:grpSpPr>
          <p:sp>
            <p:nvSpPr>
              <p:cNvPr id="5565" name="Google Shape;5565;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89"/>
            <p:cNvGrpSpPr/>
            <p:nvPr/>
          </p:nvGrpSpPr>
          <p:grpSpPr>
            <a:xfrm>
              <a:off x="1076958" y="1179665"/>
              <a:ext cx="80700" cy="1526144"/>
              <a:chOff x="1076958" y="1179665"/>
              <a:chExt cx="80700" cy="1526144"/>
            </a:xfrm>
          </p:grpSpPr>
          <p:sp>
            <p:nvSpPr>
              <p:cNvPr id="5576" name="Google Shape;5576;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89"/>
            <p:cNvGrpSpPr/>
            <p:nvPr/>
          </p:nvGrpSpPr>
          <p:grpSpPr>
            <a:xfrm>
              <a:off x="1247707" y="1179665"/>
              <a:ext cx="80700" cy="1526144"/>
              <a:chOff x="1247707" y="1179665"/>
              <a:chExt cx="80700" cy="1526144"/>
            </a:xfrm>
          </p:grpSpPr>
          <p:sp>
            <p:nvSpPr>
              <p:cNvPr id="5587" name="Google Shape;5587;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89"/>
            <p:cNvGrpSpPr/>
            <p:nvPr/>
          </p:nvGrpSpPr>
          <p:grpSpPr>
            <a:xfrm>
              <a:off x="1421567" y="1179665"/>
              <a:ext cx="80700" cy="1526144"/>
              <a:chOff x="1421567" y="1179665"/>
              <a:chExt cx="80700" cy="1526144"/>
            </a:xfrm>
          </p:grpSpPr>
          <p:sp>
            <p:nvSpPr>
              <p:cNvPr id="5598" name="Google Shape;5598;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89"/>
            <p:cNvGrpSpPr/>
            <p:nvPr/>
          </p:nvGrpSpPr>
          <p:grpSpPr>
            <a:xfrm>
              <a:off x="1592327" y="1179665"/>
              <a:ext cx="80700" cy="1526144"/>
              <a:chOff x="1592327" y="1179665"/>
              <a:chExt cx="80700" cy="1526144"/>
            </a:xfrm>
          </p:grpSpPr>
          <p:sp>
            <p:nvSpPr>
              <p:cNvPr id="5609" name="Google Shape;5609;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89"/>
            <p:cNvGrpSpPr/>
            <p:nvPr/>
          </p:nvGrpSpPr>
          <p:grpSpPr>
            <a:xfrm>
              <a:off x="1766187" y="1179665"/>
              <a:ext cx="80700" cy="1526144"/>
              <a:chOff x="1766187" y="1179665"/>
              <a:chExt cx="80700" cy="1526144"/>
            </a:xfrm>
          </p:grpSpPr>
          <p:sp>
            <p:nvSpPr>
              <p:cNvPr id="5620" name="Google Shape;5620;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89"/>
            <p:cNvGrpSpPr/>
            <p:nvPr/>
          </p:nvGrpSpPr>
          <p:grpSpPr>
            <a:xfrm>
              <a:off x="1936935" y="1179665"/>
              <a:ext cx="80700" cy="1526144"/>
              <a:chOff x="1936935" y="1179665"/>
              <a:chExt cx="80700" cy="1526144"/>
            </a:xfrm>
          </p:grpSpPr>
          <p:sp>
            <p:nvSpPr>
              <p:cNvPr id="5631" name="Google Shape;5631;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89"/>
            <p:cNvGrpSpPr/>
            <p:nvPr/>
          </p:nvGrpSpPr>
          <p:grpSpPr>
            <a:xfrm>
              <a:off x="2110795" y="1179665"/>
              <a:ext cx="80700" cy="1526144"/>
              <a:chOff x="2110795" y="1179665"/>
              <a:chExt cx="80700" cy="1526144"/>
            </a:xfrm>
          </p:grpSpPr>
          <p:sp>
            <p:nvSpPr>
              <p:cNvPr id="5642" name="Google Shape;5642;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89"/>
            <p:cNvGrpSpPr/>
            <p:nvPr/>
          </p:nvGrpSpPr>
          <p:grpSpPr>
            <a:xfrm>
              <a:off x="2284655" y="1179665"/>
              <a:ext cx="80700" cy="1526144"/>
              <a:chOff x="2284655" y="1179665"/>
              <a:chExt cx="80700" cy="1526144"/>
            </a:xfrm>
          </p:grpSpPr>
          <p:sp>
            <p:nvSpPr>
              <p:cNvPr id="5653" name="Google Shape;5653;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89"/>
          <p:cNvGrpSpPr/>
          <p:nvPr/>
        </p:nvGrpSpPr>
        <p:grpSpPr>
          <a:xfrm>
            <a:off x="2611692" y="986753"/>
            <a:ext cx="1364248" cy="1102133"/>
            <a:chOff x="2623904" y="1198803"/>
            <a:chExt cx="1364248" cy="1102133"/>
          </a:xfrm>
        </p:grpSpPr>
        <p:grpSp>
          <p:nvGrpSpPr>
            <p:cNvPr id="5664" name="Google Shape;5664;p89"/>
            <p:cNvGrpSpPr/>
            <p:nvPr/>
          </p:nvGrpSpPr>
          <p:grpSpPr>
            <a:xfrm>
              <a:off x="2623907" y="1198803"/>
              <a:ext cx="1364245" cy="273000"/>
              <a:chOff x="2623907" y="1198803"/>
              <a:chExt cx="1364245" cy="273000"/>
            </a:xfrm>
          </p:grpSpPr>
          <p:sp>
            <p:nvSpPr>
              <p:cNvPr id="5665" name="Google Shape;5665;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9"/>
            <p:cNvGrpSpPr/>
            <p:nvPr/>
          </p:nvGrpSpPr>
          <p:grpSpPr>
            <a:xfrm>
              <a:off x="2623904" y="1476964"/>
              <a:ext cx="1364245" cy="273000"/>
              <a:chOff x="2623904" y="1476964"/>
              <a:chExt cx="1364245" cy="273000"/>
            </a:xfrm>
          </p:grpSpPr>
          <p:sp>
            <p:nvSpPr>
              <p:cNvPr id="5671" name="Google Shape;5671;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89"/>
            <p:cNvGrpSpPr/>
            <p:nvPr/>
          </p:nvGrpSpPr>
          <p:grpSpPr>
            <a:xfrm>
              <a:off x="2623907" y="1749775"/>
              <a:ext cx="1364245" cy="273000"/>
              <a:chOff x="2623907" y="1749775"/>
              <a:chExt cx="1364245" cy="273000"/>
            </a:xfrm>
          </p:grpSpPr>
          <p:sp>
            <p:nvSpPr>
              <p:cNvPr id="5677" name="Google Shape;5677;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9"/>
            <p:cNvGrpSpPr/>
            <p:nvPr/>
          </p:nvGrpSpPr>
          <p:grpSpPr>
            <a:xfrm>
              <a:off x="2623904" y="2027936"/>
              <a:ext cx="1364245" cy="273000"/>
              <a:chOff x="2623904" y="2027936"/>
              <a:chExt cx="1364245" cy="273000"/>
            </a:xfrm>
          </p:grpSpPr>
          <p:sp>
            <p:nvSpPr>
              <p:cNvPr id="5683" name="Google Shape;5683;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89"/>
          <p:cNvGrpSpPr/>
          <p:nvPr/>
        </p:nvGrpSpPr>
        <p:grpSpPr>
          <a:xfrm>
            <a:off x="2601153" y="2445826"/>
            <a:ext cx="1387541" cy="159124"/>
            <a:chOff x="3200660" y="2180272"/>
            <a:chExt cx="2563824" cy="378237"/>
          </a:xfrm>
        </p:grpSpPr>
        <p:sp>
          <p:nvSpPr>
            <p:cNvPr id="5689" name="Google Shape;5689;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89"/>
          <p:cNvGrpSpPr/>
          <p:nvPr/>
        </p:nvGrpSpPr>
        <p:grpSpPr>
          <a:xfrm>
            <a:off x="2597677" y="2723590"/>
            <a:ext cx="1390502" cy="159625"/>
            <a:chOff x="3530150" y="2790075"/>
            <a:chExt cx="1962600" cy="225300"/>
          </a:xfrm>
        </p:grpSpPr>
        <p:sp>
          <p:nvSpPr>
            <p:cNvPr id="5708" name="Google Shape;5708;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89"/>
          <p:cNvGrpSpPr/>
          <p:nvPr/>
        </p:nvGrpSpPr>
        <p:grpSpPr>
          <a:xfrm>
            <a:off x="2597735" y="3001855"/>
            <a:ext cx="1411629" cy="154175"/>
            <a:chOff x="3558802" y="4011244"/>
            <a:chExt cx="1866000" cy="111600"/>
          </a:xfrm>
        </p:grpSpPr>
        <p:sp>
          <p:nvSpPr>
            <p:cNvPr id="5711" name="Google Shape;5711;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9"/>
          <p:cNvGrpSpPr/>
          <p:nvPr/>
        </p:nvGrpSpPr>
        <p:grpSpPr>
          <a:xfrm>
            <a:off x="2598023" y="2207425"/>
            <a:ext cx="1383503" cy="119761"/>
            <a:chOff x="3465975" y="2270258"/>
            <a:chExt cx="1986364" cy="171947"/>
          </a:xfrm>
        </p:grpSpPr>
        <p:sp>
          <p:nvSpPr>
            <p:cNvPr id="5714" name="Google Shape;5714;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9"/>
          <p:cNvGrpSpPr/>
          <p:nvPr/>
        </p:nvGrpSpPr>
        <p:grpSpPr>
          <a:xfrm>
            <a:off x="2609030" y="3571198"/>
            <a:ext cx="1369531" cy="195460"/>
            <a:chOff x="723300" y="4253549"/>
            <a:chExt cx="2276482" cy="324900"/>
          </a:xfrm>
        </p:grpSpPr>
        <p:sp>
          <p:nvSpPr>
            <p:cNvPr id="5723" name="Google Shape;5723;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89"/>
          <p:cNvGrpSpPr/>
          <p:nvPr/>
        </p:nvGrpSpPr>
        <p:grpSpPr>
          <a:xfrm>
            <a:off x="2598591" y="3272439"/>
            <a:ext cx="1389066" cy="180119"/>
            <a:chOff x="705948" y="3788465"/>
            <a:chExt cx="2308953" cy="299400"/>
          </a:xfrm>
        </p:grpSpPr>
        <p:sp>
          <p:nvSpPr>
            <p:cNvPr id="5729" name="Google Shape;5729;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9"/>
          <p:cNvGrpSpPr/>
          <p:nvPr/>
        </p:nvGrpSpPr>
        <p:grpSpPr>
          <a:xfrm>
            <a:off x="4195581" y="1876393"/>
            <a:ext cx="1433821" cy="191501"/>
            <a:chOff x="4273350" y="2088443"/>
            <a:chExt cx="1433821" cy="191501"/>
          </a:xfrm>
        </p:grpSpPr>
        <p:grpSp>
          <p:nvGrpSpPr>
            <p:cNvPr id="5735" name="Google Shape;5735;p89"/>
            <p:cNvGrpSpPr/>
            <p:nvPr/>
          </p:nvGrpSpPr>
          <p:grpSpPr>
            <a:xfrm>
              <a:off x="4273350" y="2088443"/>
              <a:ext cx="1433821" cy="0"/>
              <a:chOff x="5224975" y="2962250"/>
              <a:chExt cx="1544400" cy="0"/>
            </a:xfrm>
          </p:grpSpPr>
          <p:cxnSp>
            <p:nvCxnSpPr>
              <p:cNvPr id="5736" name="Google Shape;5736;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7" name="Google Shape;5737;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8" name="Google Shape;5738;p89"/>
            <p:cNvGrpSpPr/>
            <p:nvPr/>
          </p:nvGrpSpPr>
          <p:grpSpPr>
            <a:xfrm>
              <a:off x="4273350" y="2279944"/>
              <a:ext cx="1433821" cy="0"/>
              <a:chOff x="5224975" y="2962250"/>
              <a:chExt cx="1544400" cy="0"/>
            </a:xfrm>
          </p:grpSpPr>
          <p:cxnSp>
            <p:nvCxnSpPr>
              <p:cNvPr id="5739" name="Google Shape;5739;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40" name="Google Shape;5740;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41" name="Google Shape;5741;p89"/>
          <p:cNvGrpSpPr/>
          <p:nvPr/>
        </p:nvGrpSpPr>
        <p:grpSpPr>
          <a:xfrm>
            <a:off x="2646528" y="3885297"/>
            <a:ext cx="1304609" cy="294074"/>
            <a:chOff x="2658741" y="4097347"/>
            <a:chExt cx="1304609" cy="294074"/>
          </a:xfrm>
        </p:grpSpPr>
        <p:grpSp>
          <p:nvGrpSpPr>
            <p:cNvPr id="5742" name="Google Shape;5742;p89"/>
            <p:cNvGrpSpPr/>
            <p:nvPr/>
          </p:nvGrpSpPr>
          <p:grpSpPr>
            <a:xfrm>
              <a:off x="2658741" y="4097347"/>
              <a:ext cx="118572" cy="294074"/>
              <a:chOff x="3343310" y="4475555"/>
              <a:chExt cx="127717" cy="316753"/>
            </a:xfrm>
          </p:grpSpPr>
          <p:sp>
            <p:nvSpPr>
              <p:cNvPr id="5743" name="Google Shape;5743;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89"/>
            <p:cNvGrpSpPr/>
            <p:nvPr/>
          </p:nvGrpSpPr>
          <p:grpSpPr>
            <a:xfrm>
              <a:off x="3815519" y="4098388"/>
              <a:ext cx="147831" cy="291991"/>
              <a:chOff x="3527539" y="4476677"/>
              <a:chExt cx="159232" cy="314510"/>
            </a:xfrm>
          </p:grpSpPr>
          <p:sp>
            <p:nvSpPr>
              <p:cNvPr id="5746" name="Google Shape;574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9"/>
            <p:cNvGrpSpPr/>
            <p:nvPr/>
          </p:nvGrpSpPr>
          <p:grpSpPr>
            <a:xfrm>
              <a:off x="3511696" y="4098388"/>
              <a:ext cx="147831" cy="291991"/>
              <a:chOff x="3527539" y="4476677"/>
              <a:chExt cx="159232" cy="314510"/>
            </a:xfrm>
          </p:grpSpPr>
          <p:sp>
            <p:nvSpPr>
              <p:cNvPr id="5749" name="Google Shape;5749;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9"/>
            <p:cNvGrpSpPr/>
            <p:nvPr/>
          </p:nvGrpSpPr>
          <p:grpSpPr>
            <a:xfrm>
              <a:off x="3207874" y="4098388"/>
              <a:ext cx="147831" cy="291991"/>
              <a:chOff x="3527539" y="4476677"/>
              <a:chExt cx="159232" cy="314510"/>
            </a:xfrm>
          </p:grpSpPr>
          <p:sp>
            <p:nvSpPr>
              <p:cNvPr id="5752" name="Google Shape;5752;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9"/>
            <p:cNvGrpSpPr/>
            <p:nvPr/>
          </p:nvGrpSpPr>
          <p:grpSpPr>
            <a:xfrm>
              <a:off x="2933305" y="4097347"/>
              <a:ext cx="118572" cy="294074"/>
              <a:chOff x="3343310" y="4475555"/>
              <a:chExt cx="127717" cy="316753"/>
            </a:xfrm>
          </p:grpSpPr>
          <p:sp>
            <p:nvSpPr>
              <p:cNvPr id="5755" name="Google Shape;5755;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7" name="Google Shape;5757;p89"/>
          <p:cNvGrpSpPr/>
          <p:nvPr/>
        </p:nvGrpSpPr>
        <p:grpSpPr>
          <a:xfrm>
            <a:off x="4197136" y="963991"/>
            <a:ext cx="1430711" cy="751237"/>
            <a:chOff x="5159450" y="1919950"/>
            <a:chExt cx="1541050" cy="862500"/>
          </a:xfrm>
        </p:grpSpPr>
        <p:sp>
          <p:nvSpPr>
            <p:cNvPr id="5758" name="Google Shape;5758;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59" name="Google Shape;5759;p89"/>
            <p:cNvGrpSpPr/>
            <p:nvPr/>
          </p:nvGrpSpPr>
          <p:grpSpPr>
            <a:xfrm>
              <a:off x="5159450" y="1919950"/>
              <a:ext cx="1541050" cy="862500"/>
              <a:chOff x="5159450" y="1919950"/>
              <a:chExt cx="1541050" cy="862500"/>
            </a:xfrm>
          </p:grpSpPr>
          <p:cxnSp>
            <p:nvCxnSpPr>
              <p:cNvPr id="5760" name="Google Shape;5760;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61" name="Google Shape;5761;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62" name="Google Shape;5762;p89"/>
          <p:cNvGrpSpPr/>
          <p:nvPr/>
        </p:nvGrpSpPr>
        <p:grpSpPr>
          <a:xfrm>
            <a:off x="4245274" y="2227761"/>
            <a:ext cx="1334436" cy="967914"/>
            <a:chOff x="4294923" y="2439811"/>
            <a:chExt cx="1334436" cy="967914"/>
          </a:xfrm>
        </p:grpSpPr>
        <p:grpSp>
          <p:nvGrpSpPr>
            <p:cNvPr id="5763" name="Google Shape;5763;p89"/>
            <p:cNvGrpSpPr/>
            <p:nvPr/>
          </p:nvGrpSpPr>
          <p:grpSpPr>
            <a:xfrm>
              <a:off x="4960455" y="2469658"/>
              <a:ext cx="668904" cy="885524"/>
              <a:chOff x="4960455" y="2469658"/>
              <a:chExt cx="668904" cy="885524"/>
            </a:xfrm>
          </p:grpSpPr>
          <p:sp>
            <p:nvSpPr>
              <p:cNvPr id="5764" name="Google Shape;5764;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9"/>
            <p:cNvGrpSpPr/>
            <p:nvPr/>
          </p:nvGrpSpPr>
          <p:grpSpPr>
            <a:xfrm>
              <a:off x="4294923" y="2469658"/>
              <a:ext cx="668951" cy="885524"/>
              <a:chOff x="4294923" y="2469658"/>
              <a:chExt cx="668951" cy="885524"/>
            </a:xfrm>
          </p:grpSpPr>
          <p:sp>
            <p:nvSpPr>
              <p:cNvPr id="5771" name="Google Shape;5771;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7" name="Google Shape;5777;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9"/>
          <p:cNvGrpSpPr/>
          <p:nvPr/>
        </p:nvGrpSpPr>
        <p:grpSpPr>
          <a:xfrm>
            <a:off x="4231477" y="3282206"/>
            <a:ext cx="1430949" cy="897289"/>
            <a:chOff x="4351371" y="3547942"/>
            <a:chExt cx="1345130" cy="843475"/>
          </a:xfrm>
        </p:grpSpPr>
        <p:grpSp>
          <p:nvGrpSpPr>
            <p:cNvPr id="5779" name="Google Shape;5779;p89"/>
            <p:cNvGrpSpPr/>
            <p:nvPr/>
          </p:nvGrpSpPr>
          <p:grpSpPr>
            <a:xfrm>
              <a:off x="4351371" y="4209917"/>
              <a:ext cx="1345130" cy="181500"/>
              <a:chOff x="4351371" y="4209917"/>
              <a:chExt cx="1345130" cy="181500"/>
            </a:xfrm>
          </p:grpSpPr>
          <p:sp>
            <p:nvSpPr>
              <p:cNvPr id="5780" name="Google Shape;5780;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1" name="Google Shape;5781;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82" name="Google Shape;5782;p89"/>
            <p:cNvGrpSpPr/>
            <p:nvPr/>
          </p:nvGrpSpPr>
          <p:grpSpPr>
            <a:xfrm>
              <a:off x="4403010" y="3985221"/>
              <a:ext cx="1109518" cy="181500"/>
              <a:chOff x="4403010" y="3985221"/>
              <a:chExt cx="1109518" cy="181500"/>
            </a:xfrm>
          </p:grpSpPr>
          <p:sp>
            <p:nvSpPr>
              <p:cNvPr id="5783" name="Google Shape;5783;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4" name="Google Shape;5784;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85" name="Google Shape;5785;p89"/>
            <p:cNvGrpSpPr/>
            <p:nvPr/>
          </p:nvGrpSpPr>
          <p:grpSpPr>
            <a:xfrm>
              <a:off x="4618704" y="3766582"/>
              <a:ext cx="807858" cy="181500"/>
              <a:chOff x="4618704" y="3766582"/>
              <a:chExt cx="807858" cy="181500"/>
            </a:xfrm>
          </p:grpSpPr>
          <p:sp>
            <p:nvSpPr>
              <p:cNvPr id="5786" name="Google Shape;5786;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7" name="Google Shape;5787;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8" name="Google Shape;5788;p89"/>
            <p:cNvGrpSpPr/>
            <p:nvPr/>
          </p:nvGrpSpPr>
          <p:grpSpPr>
            <a:xfrm>
              <a:off x="4735238" y="3547942"/>
              <a:ext cx="462839" cy="181500"/>
              <a:chOff x="4735238" y="3547942"/>
              <a:chExt cx="462839" cy="181500"/>
            </a:xfrm>
          </p:grpSpPr>
          <p:sp>
            <p:nvSpPr>
              <p:cNvPr id="5789" name="Google Shape;5789;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91" name="Google Shape;5791;p89"/>
          <p:cNvGrpSpPr/>
          <p:nvPr/>
        </p:nvGrpSpPr>
        <p:grpSpPr>
          <a:xfrm>
            <a:off x="7407835" y="2217530"/>
            <a:ext cx="1020955" cy="928853"/>
            <a:chOff x="926675" y="238125"/>
            <a:chExt cx="5755100" cy="5232975"/>
          </a:xfrm>
        </p:grpSpPr>
        <p:sp>
          <p:nvSpPr>
            <p:cNvPr id="5792" name="Google Shape;5792;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89"/>
          <p:cNvGrpSpPr/>
          <p:nvPr/>
        </p:nvGrpSpPr>
        <p:grpSpPr>
          <a:xfrm>
            <a:off x="715208" y="2616265"/>
            <a:ext cx="1695374" cy="1560837"/>
            <a:chOff x="727421" y="2828315"/>
            <a:chExt cx="1695374" cy="1560837"/>
          </a:xfrm>
        </p:grpSpPr>
        <p:grpSp>
          <p:nvGrpSpPr>
            <p:cNvPr id="5797" name="Google Shape;5797;p89"/>
            <p:cNvGrpSpPr/>
            <p:nvPr/>
          </p:nvGrpSpPr>
          <p:grpSpPr>
            <a:xfrm>
              <a:off x="727421" y="2828315"/>
              <a:ext cx="1695374" cy="1560837"/>
              <a:chOff x="734799" y="2782450"/>
              <a:chExt cx="1571100" cy="1577400"/>
            </a:xfrm>
          </p:grpSpPr>
          <p:cxnSp>
            <p:nvCxnSpPr>
              <p:cNvPr id="5798" name="Google Shape;5798;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9" name="Google Shape;5799;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00" name="Google Shape;5800;p89"/>
            <p:cNvGrpSpPr/>
            <p:nvPr/>
          </p:nvGrpSpPr>
          <p:grpSpPr>
            <a:xfrm>
              <a:off x="819108" y="2882501"/>
              <a:ext cx="1556791" cy="1426186"/>
              <a:chOff x="819108" y="2882501"/>
              <a:chExt cx="1556791" cy="1426186"/>
            </a:xfrm>
          </p:grpSpPr>
          <p:grpSp>
            <p:nvGrpSpPr>
              <p:cNvPr id="5801" name="Google Shape;5801;p89"/>
              <p:cNvGrpSpPr/>
              <p:nvPr/>
            </p:nvGrpSpPr>
            <p:grpSpPr>
              <a:xfrm>
                <a:off x="819108" y="2882501"/>
                <a:ext cx="103104" cy="1426186"/>
                <a:chOff x="4674013" y="3100904"/>
                <a:chExt cx="122758" cy="1698043"/>
              </a:xfrm>
            </p:grpSpPr>
            <p:sp>
              <p:nvSpPr>
                <p:cNvPr id="5802" name="Google Shape;5802;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9"/>
              <p:cNvGrpSpPr/>
              <p:nvPr/>
            </p:nvGrpSpPr>
            <p:grpSpPr>
              <a:xfrm>
                <a:off x="1062475" y="2882501"/>
                <a:ext cx="103104" cy="1426186"/>
                <a:chOff x="4940438" y="3100904"/>
                <a:chExt cx="122758" cy="1698043"/>
              </a:xfrm>
            </p:grpSpPr>
            <p:sp>
              <p:nvSpPr>
                <p:cNvPr id="5810" name="Google Shape;5810;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9"/>
              <p:cNvGrpSpPr/>
              <p:nvPr/>
            </p:nvGrpSpPr>
            <p:grpSpPr>
              <a:xfrm>
                <a:off x="1299324" y="2882501"/>
                <a:ext cx="103104" cy="1426186"/>
                <a:chOff x="5206863" y="3100904"/>
                <a:chExt cx="122758" cy="1698043"/>
              </a:xfrm>
            </p:grpSpPr>
            <p:sp>
              <p:nvSpPr>
                <p:cNvPr id="5818" name="Google Shape;5818;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9"/>
              <p:cNvGrpSpPr/>
              <p:nvPr/>
            </p:nvGrpSpPr>
            <p:grpSpPr>
              <a:xfrm>
                <a:off x="1786057" y="2882501"/>
                <a:ext cx="103104" cy="1426186"/>
                <a:chOff x="6006138" y="3143629"/>
                <a:chExt cx="122758" cy="1698043"/>
              </a:xfrm>
            </p:grpSpPr>
            <p:sp>
              <p:nvSpPr>
                <p:cNvPr id="5826" name="Google Shape;5826;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9"/>
              <p:cNvGrpSpPr/>
              <p:nvPr/>
            </p:nvGrpSpPr>
            <p:grpSpPr>
              <a:xfrm>
                <a:off x="2029422" y="2882501"/>
                <a:ext cx="103104" cy="1426186"/>
                <a:chOff x="6805413" y="3100904"/>
                <a:chExt cx="122758" cy="1698043"/>
              </a:xfrm>
            </p:grpSpPr>
            <p:sp>
              <p:nvSpPr>
                <p:cNvPr id="5834" name="Google Shape;5834;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9"/>
              <p:cNvGrpSpPr/>
              <p:nvPr/>
            </p:nvGrpSpPr>
            <p:grpSpPr>
              <a:xfrm>
                <a:off x="2272795" y="2882501"/>
                <a:ext cx="103104" cy="1426186"/>
                <a:chOff x="5206863" y="3100904"/>
                <a:chExt cx="122758" cy="1698043"/>
              </a:xfrm>
            </p:grpSpPr>
            <p:sp>
              <p:nvSpPr>
                <p:cNvPr id="5842" name="Google Shape;584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9"/>
              <p:cNvGrpSpPr/>
              <p:nvPr/>
            </p:nvGrpSpPr>
            <p:grpSpPr>
              <a:xfrm>
                <a:off x="1542694" y="2882501"/>
                <a:ext cx="103104" cy="1426186"/>
                <a:chOff x="6006138" y="3143629"/>
                <a:chExt cx="122758" cy="1698043"/>
              </a:xfrm>
            </p:grpSpPr>
            <p:sp>
              <p:nvSpPr>
                <p:cNvPr id="5850" name="Google Shape;585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7" name="Google Shape;5857;p89"/>
          <p:cNvGrpSpPr/>
          <p:nvPr/>
        </p:nvGrpSpPr>
        <p:grpSpPr>
          <a:xfrm>
            <a:off x="5671259" y="3305987"/>
            <a:ext cx="2749952" cy="870677"/>
            <a:chOff x="238125" y="1725700"/>
            <a:chExt cx="7139025" cy="2260325"/>
          </a:xfrm>
        </p:grpSpPr>
        <p:sp>
          <p:nvSpPr>
            <p:cNvPr id="5858" name="Google Shape;5858;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89"/>
          <p:cNvGrpSpPr/>
          <p:nvPr/>
        </p:nvGrpSpPr>
        <p:grpSpPr>
          <a:xfrm>
            <a:off x="5941423" y="2247733"/>
            <a:ext cx="1105452" cy="916747"/>
            <a:chOff x="5249100" y="1210600"/>
            <a:chExt cx="3502700" cy="2904775"/>
          </a:xfrm>
        </p:grpSpPr>
        <p:sp>
          <p:nvSpPr>
            <p:cNvPr id="5869" name="Google Shape;5869;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3" name="Google Shape;5873;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74" name="Google Shape;5874;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75" name="Google Shape;5875;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76" name="Google Shape;5876;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7" name="Google Shape;5877;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9"/>
          <p:cNvGrpSpPr/>
          <p:nvPr/>
        </p:nvGrpSpPr>
        <p:grpSpPr>
          <a:xfrm>
            <a:off x="7123971" y="967151"/>
            <a:ext cx="1304650" cy="1124856"/>
            <a:chOff x="7287122" y="1165658"/>
            <a:chExt cx="1219413" cy="1051365"/>
          </a:xfrm>
        </p:grpSpPr>
        <p:grpSp>
          <p:nvGrpSpPr>
            <p:cNvPr id="5879" name="Google Shape;5879;p89"/>
            <p:cNvGrpSpPr/>
            <p:nvPr/>
          </p:nvGrpSpPr>
          <p:grpSpPr>
            <a:xfrm>
              <a:off x="7287122" y="1969723"/>
              <a:ext cx="1219413" cy="247300"/>
              <a:chOff x="7287122" y="1969723"/>
              <a:chExt cx="1219413" cy="247300"/>
            </a:xfrm>
          </p:grpSpPr>
          <p:sp>
            <p:nvSpPr>
              <p:cNvPr id="5880" name="Google Shape;5880;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1" name="Google Shape;5881;p89"/>
              <p:cNvGrpSpPr/>
              <p:nvPr/>
            </p:nvGrpSpPr>
            <p:grpSpPr>
              <a:xfrm>
                <a:off x="7287122" y="2063892"/>
                <a:ext cx="1151753" cy="73428"/>
                <a:chOff x="7287122" y="2063892"/>
                <a:chExt cx="1151753" cy="73428"/>
              </a:xfrm>
            </p:grpSpPr>
            <p:sp>
              <p:nvSpPr>
                <p:cNvPr id="5882" name="Google Shape;5882;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3" name="Google Shape;5883;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84" name="Google Shape;5884;p89"/>
            <p:cNvGrpSpPr/>
            <p:nvPr/>
          </p:nvGrpSpPr>
          <p:grpSpPr>
            <a:xfrm>
              <a:off x="7287122" y="1712201"/>
              <a:ext cx="1219403" cy="246767"/>
              <a:chOff x="7287122" y="1712201"/>
              <a:chExt cx="1219403" cy="246767"/>
            </a:xfrm>
          </p:grpSpPr>
          <p:sp>
            <p:nvSpPr>
              <p:cNvPr id="5885" name="Google Shape;5885;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89"/>
              <p:cNvGrpSpPr/>
              <p:nvPr/>
            </p:nvGrpSpPr>
            <p:grpSpPr>
              <a:xfrm>
                <a:off x="7287122" y="1842861"/>
                <a:ext cx="1005303" cy="73419"/>
                <a:chOff x="7287122" y="1842861"/>
                <a:chExt cx="1005303" cy="73419"/>
              </a:xfrm>
            </p:grpSpPr>
            <p:sp>
              <p:nvSpPr>
                <p:cNvPr id="5887" name="Google Shape;5887;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8" name="Google Shape;5888;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9" name="Google Shape;5889;p89"/>
            <p:cNvGrpSpPr/>
            <p:nvPr/>
          </p:nvGrpSpPr>
          <p:grpSpPr>
            <a:xfrm>
              <a:off x="7287122" y="1447520"/>
              <a:ext cx="1219403" cy="286667"/>
              <a:chOff x="7287122" y="1447520"/>
              <a:chExt cx="1219403" cy="286667"/>
            </a:xfrm>
          </p:grpSpPr>
          <p:sp>
            <p:nvSpPr>
              <p:cNvPr id="5890" name="Google Shape;5890;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89"/>
              <p:cNvGrpSpPr/>
              <p:nvPr/>
            </p:nvGrpSpPr>
            <p:grpSpPr>
              <a:xfrm>
                <a:off x="7287122" y="1581977"/>
                <a:ext cx="852803" cy="73428"/>
                <a:chOff x="7287122" y="1581977"/>
                <a:chExt cx="852803" cy="73428"/>
              </a:xfrm>
            </p:grpSpPr>
            <p:sp>
              <p:nvSpPr>
                <p:cNvPr id="5892" name="Google Shape;5892;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94" name="Google Shape;5894;p89"/>
            <p:cNvGrpSpPr/>
            <p:nvPr/>
          </p:nvGrpSpPr>
          <p:grpSpPr>
            <a:xfrm>
              <a:off x="7287122" y="1165658"/>
              <a:ext cx="1219403" cy="344253"/>
              <a:chOff x="7287122" y="1165658"/>
              <a:chExt cx="1219403" cy="344253"/>
            </a:xfrm>
          </p:grpSpPr>
          <p:sp>
            <p:nvSpPr>
              <p:cNvPr id="5895" name="Google Shape;5895;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89"/>
              <p:cNvGrpSpPr/>
              <p:nvPr/>
            </p:nvGrpSpPr>
            <p:grpSpPr>
              <a:xfrm>
                <a:off x="7287122" y="1341025"/>
                <a:ext cx="695703" cy="73419"/>
                <a:chOff x="7287122" y="1341025"/>
                <a:chExt cx="695703" cy="73419"/>
              </a:xfrm>
            </p:grpSpPr>
            <p:sp>
              <p:nvSpPr>
                <p:cNvPr id="5897" name="Google Shape;5897;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8" name="Google Shape;5898;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9" name="Google Shape;5899;p89"/>
          <p:cNvGrpSpPr/>
          <p:nvPr/>
        </p:nvGrpSpPr>
        <p:grpSpPr>
          <a:xfrm>
            <a:off x="5790463" y="973174"/>
            <a:ext cx="1397729" cy="1098540"/>
            <a:chOff x="5900602" y="1193063"/>
            <a:chExt cx="1299851" cy="1021707"/>
          </a:xfrm>
        </p:grpSpPr>
        <p:grpSp>
          <p:nvGrpSpPr>
            <p:cNvPr id="5900" name="Google Shape;5900;p89"/>
            <p:cNvGrpSpPr/>
            <p:nvPr/>
          </p:nvGrpSpPr>
          <p:grpSpPr>
            <a:xfrm>
              <a:off x="6520337" y="1193063"/>
              <a:ext cx="341815" cy="799959"/>
              <a:chOff x="6520337" y="1193063"/>
              <a:chExt cx="341815" cy="799959"/>
            </a:xfrm>
          </p:grpSpPr>
          <p:grpSp>
            <p:nvGrpSpPr>
              <p:cNvPr id="5901" name="Google Shape;5901;p89"/>
              <p:cNvGrpSpPr/>
              <p:nvPr/>
            </p:nvGrpSpPr>
            <p:grpSpPr>
              <a:xfrm>
                <a:off x="6520337" y="1589527"/>
                <a:ext cx="213950" cy="403494"/>
                <a:chOff x="6520337" y="1589527"/>
                <a:chExt cx="213950" cy="403494"/>
              </a:xfrm>
            </p:grpSpPr>
            <p:sp>
              <p:nvSpPr>
                <p:cNvPr id="5902" name="Google Shape;5902;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9"/>
              <p:cNvGrpSpPr/>
              <p:nvPr/>
            </p:nvGrpSpPr>
            <p:grpSpPr>
              <a:xfrm>
                <a:off x="6577204" y="1193063"/>
                <a:ext cx="284947" cy="464512"/>
                <a:chOff x="6577204" y="1193063"/>
                <a:chExt cx="284947" cy="464512"/>
              </a:xfrm>
            </p:grpSpPr>
            <p:sp>
              <p:nvSpPr>
                <p:cNvPr id="5905" name="Google Shape;5905;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6" name="Google Shape;5906;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7" name="Google Shape;5907;p89"/>
            <p:cNvGrpSpPr/>
            <p:nvPr/>
          </p:nvGrpSpPr>
          <p:grpSpPr>
            <a:xfrm>
              <a:off x="6238903" y="1193063"/>
              <a:ext cx="300475" cy="900152"/>
              <a:chOff x="6238903" y="1193063"/>
              <a:chExt cx="300475" cy="900152"/>
            </a:xfrm>
          </p:grpSpPr>
          <p:grpSp>
            <p:nvGrpSpPr>
              <p:cNvPr id="5908" name="Google Shape;5908;p89"/>
              <p:cNvGrpSpPr/>
              <p:nvPr/>
            </p:nvGrpSpPr>
            <p:grpSpPr>
              <a:xfrm>
                <a:off x="6290865" y="1489315"/>
                <a:ext cx="248514" cy="603900"/>
                <a:chOff x="6290865" y="1489315"/>
                <a:chExt cx="248514" cy="603900"/>
              </a:xfrm>
            </p:grpSpPr>
            <p:sp>
              <p:nvSpPr>
                <p:cNvPr id="5909" name="Google Shape;5909;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9"/>
              <p:cNvGrpSpPr/>
              <p:nvPr/>
            </p:nvGrpSpPr>
            <p:grpSpPr>
              <a:xfrm>
                <a:off x="6238903" y="1193063"/>
                <a:ext cx="284947" cy="333087"/>
                <a:chOff x="6238903" y="1193063"/>
                <a:chExt cx="284947" cy="333087"/>
              </a:xfrm>
            </p:grpSpPr>
            <p:sp>
              <p:nvSpPr>
                <p:cNvPr id="5912" name="Google Shape;5912;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14" name="Google Shape;5914;p89"/>
            <p:cNvGrpSpPr/>
            <p:nvPr/>
          </p:nvGrpSpPr>
          <p:grpSpPr>
            <a:xfrm>
              <a:off x="5900602" y="1193063"/>
              <a:ext cx="444345" cy="1021707"/>
              <a:chOff x="5900602" y="1193063"/>
              <a:chExt cx="444345" cy="1021707"/>
            </a:xfrm>
          </p:grpSpPr>
          <p:grpSp>
            <p:nvGrpSpPr>
              <p:cNvPr id="5915" name="Google Shape;5915;p89"/>
              <p:cNvGrpSpPr/>
              <p:nvPr/>
            </p:nvGrpSpPr>
            <p:grpSpPr>
              <a:xfrm>
                <a:off x="6046501" y="1367785"/>
                <a:ext cx="298446" cy="846986"/>
                <a:chOff x="6046501" y="1367785"/>
                <a:chExt cx="298446" cy="846986"/>
              </a:xfrm>
            </p:grpSpPr>
            <p:sp>
              <p:nvSpPr>
                <p:cNvPr id="5916" name="Google Shape;5916;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89"/>
              <p:cNvGrpSpPr/>
              <p:nvPr/>
            </p:nvGrpSpPr>
            <p:grpSpPr>
              <a:xfrm>
                <a:off x="5900602" y="1193063"/>
                <a:ext cx="284947" cy="182312"/>
                <a:chOff x="5900602" y="1193063"/>
                <a:chExt cx="284947" cy="182312"/>
              </a:xfrm>
            </p:grpSpPr>
            <p:sp>
              <p:nvSpPr>
                <p:cNvPr id="5919" name="Google Shape;5919;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21" name="Google Shape;5921;p89"/>
            <p:cNvGrpSpPr/>
            <p:nvPr/>
          </p:nvGrpSpPr>
          <p:grpSpPr>
            <a:xfrm>
              <a:off x="6738300" y="1193063"/>
              <a:ext cx="462153" cy="707634"/>
              <a:chOff x="6738300" y="1193063"/>
              <a:chExt cx="462153" cy="707634"/>
            </a:xfrm>
          </p:grpSpPr>
          <p:grpSp>
            <p:nvGrpSpPr>
              <p:cNvPr id="5922" name="Google Shape;5922;p89"/>
              <p:cNvGrpSpPr/>
              <p:nvPr/>
            </p:nvGrpSpPr>
            <p:grpSpPr>
              <a:xfrm>
                <a:off x="6915505" y="1193063"/>
                <a:ext cx="284947" cy="597387"/>
                <a:chOff x="6915505" y="1193063"/>
                <a:chExt cx="284947" cy="597387"/>
              </a:xfrm>
            </p:grpSpPr>
            <p:sp>
              <p:nvSpPr>
                <p:cNvPr id="5923" name="Google Shape;5923;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4" name="Google Shape;5924;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25" name="Google Shape;5925;p89"/>
              <p:cNvGrpSpPr/>
              <p:nvPr/>
            </p:nvGrpSpPr>
            <p:grpSpPr>
              <a:xfrm>
                <a:off x="6738300" y="1684725"/>
                <a:ext cx="230066" cy="215971"/>
                <a:chOff x="6738300" y="1684725"/>
                <a:chExt cx="230066" cy="215971"/>
              </a:xfrm>
            </p:grpSpPr>
            <p:sp>
              <p:nvSpPr>
                <p:cNvPr id="5926" name="Google Shape;5926;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31"/>
        <p:cNvGrpSpPr/>
        <p:nvPr/>
      </p:nvGrpSpPr>
      <p:grpSpPr>
        <a:xfrm>
          <a:off x="0" y="0"/>
          <a:ext cx="0" cy="0"/>
          <a:chOff x="0" y="0"/>
          <a:chExt cx="0" cy="0"/>
        </a:xfrm>
      </p:grpSpPr>
      <p:grpSp>
        <p:nvGrpSpPr>
          <p:cNvPr id="5932" name="Google Shape;5932;p90"/>
          <p:cNvGrpSpPr/>
          <p:nvPr/>
        </p:nvGrpSpPr>
        <p:grpSpPr>
          <a:xfrm>
            <a:off x="829359" y="2307635"/>
            <a:ext cx="339235" cy="298186"/>
            <a:chOff x="898875" y="244725"/>
            <a:chExt cx="481800" cy="423500"/>
          </a:xfrm>
        </p:grpSpPr>
        <p:sp>
          <p:nvSpPr>
            <p:cNvPr id="5933" name="Google Shape;5933;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90"/>
          <p:cNvGrpSpPr/>
          <p:nvPr/>
        </p:nvGrpSpPr>
        <p:grpSpPr>
          <a:xfrm>
            <a:off x="1267741" y="2287103"/>
            <a:ext cx="298169" cy="339253"/>
            <a:chOff x="1529350" y="258825"/>
            <a:chExt cx="423475" cy="481825"/>
          </a:xfrm>
        </p:grpSpPr>
        <p:sp>
          <p:nvSpPr>
            <p:cNvPr id="5940" name="Google Shape;5940;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90"/>
          <p:cNvGrpSpPr/>
          <p:nvPr/>
        </p:nvGrpSpPr>
        <p:grpSpPr>
          <a:xfrm>
            <a:off x="1660716" y="2367273"/>
            <a:ext cx="340890" cy="178912"/>
            <a:chOff x="2084325" y="363300"/>
            <a:chExt cx="484150" cy="254100"/>
          </a:xfrm>
        </p:grpSpPr>
        <p:sp>
          <p:nvSpPr>
            <p:cNvPr id="5943" name="Google Shape;5943;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90"/>
          <p:cNvGrpSpPr/>
          <p:nvPr/>
        </p:nvGrpSpPr>
        <p:grpSpPr>
          <a:xfrm>
            <a:off x="2110011" y="2287102"/>
            <a:ext cx="298169" cy="339253"/>
            <a:chOff x="2707500" y="249400"/>
            <a:chExt cx="423475" cy="481825"/>
          </a:xfrm>
        </p:grpSpPr>
        <p:sp>
          <p:nvSpPr>
            <p:cNvPr id="5946" name="Google Shape;5946;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90"/>
          <p:cNvGrpSpPr/>
          <p:nvPr/>
        </p:nvGrpSpPr>
        <p:grpSpPr>
          <a:xfrm>
            <a:off x="2523626" y="2287428"/>
            <a:ext cx="305386" cy="338602"/>
            <a:chOff x="3300325" y="249875"/>
            <a:chExt cx="433725" cy="480900"/>
          </a:xfrm>
        </p:grpSpPr>
        <p:sp>
          <p:nvSpPr>
            <p:cNvPr id="5949" name="Google Shape;5949;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90"/>
          <p:cNvGrpSpPr/>
          <p:nvPr/>
        </p:nvGrpSpPr>
        <p:grpSpPr>
          <a:xfrm>
            <a:off x="2912712" y="2287349"/>
            <a:ext cx="352349" cy="338760"/>
            <a:chOff x="3854700" y="249750"/>
            <a:chExt cx="500425" cy="481125"/>
          </a:xfrm>
        </p:grpSpPr>
        <p:sp>
          <p:nvSpPr>
            <p:cNvPr id="5956" name="Google Shape;5956;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4" name="Google Shape;5964;p90"/>
          <p:cNvGrpSpPr/>
          <p:nvPr/>
        </p:nvGrpSpPr>
        <p:grpSpPr>
          <a:xfrm>
            <a:off x="3330701" y="2287349"/>
            <a:ext cx="352349" cy="338760"/>
            <a:chOff x="4447550" y="249750"/>
            <a:chExt cx="500425" cy="481125"/>
          </a:xfrm>
        </p:grpSpPr>
        <p:sp>
          <p:nvSpPr>
            <p:cNvPr id="5965" name="Google Shape;5965;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90"/>
          <p:cNvGrpSpPr/>
          <p:nvPr/>
        </p:nvGrpSpPr>
        <p:grpSpPr>
          <a:xfrm>
            <a:off x="3759902" y="2287102"/>
            <a:ext cx="339253" cy="339253"/>
            <a:chOff x="5049725" y="249400"/>
            <a:chExt cx="481825" cy="481825"/>
          </a:xfrm>
        </p:grpSpPr>
        <p:sp>
          <p:nvSpPr>
            <p:cNvPr id="5968" name="Google Shape;5968;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90"/>
          <p:cNvGrpSpPr/>
          <p:nvPr/>
        </p:nvGrpSpPr>
        <p:grpSpPr>
          <a:xfrm>
            <a:off x="4173843" y="2287102"/>
            <a:ext cx="339253" cy="339253"/>
            <a:chOff x="5660400" y="238125"/>
            <a:chExt cx="481825" cy="481825"/>
          </a:xfrm>
        </p:grpSpPr>
        <p:sp>
          <p:nvSpPr>
            <p:cNvPr id="5971" name="Google Shape;5971;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90"/>
          <p:cNvGrpSpPr/>
          <p:nvPr/>
        </p:nvGrpSpPr>
        <p:grpSpPr>
          <a:xfrm>
            <a:off x="4590529" y="2287102"/>
            <a:ext cx="339253" cy="339253"/>
            <a:chOff x="6235400" y="249400"/>
            <a:chExt cx="481825" cy="481825"/>
          </a:xfrm>
        </p:grpSpPr>
        <p:sp>
          <p:nvSpPr>
            <p:cNvPr id="5974" name="Google Shape;5974;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90"/>
          <p:cNvGrpSpPr/>
          <p:nvPr/>
        </p:nvGrpSpPr>
        <p:grpSpPr>
          <a:xfrm>
            <a:off x="828875" y="2731810"/>
            <a:ext cx="340204" cy="298116"/>
            <a:chOff x="899850" y="871450"/>
            <a:chExt cx="483175" cy="423400"/>
          </a:xfrm>
        </p:grpSpPr>
        <p:sp>
          <p:nvSpPr>
            <p:cNvPr id="5980" name="Google Shape;5980;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4" name="Google Shape;5984;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5" name="Google Shape;5985;p90"/>
          <p:cNvGrpSpPr/>
          <p:nvPr/>
        </p:nvGrpSpPr>
        <p:grpSpPr>
          <a:xfrm>
            <a:off x="1660875" y="2711232"/>
            <a:ext cx="340573" cy="339271"/>
            <a:chOff x="2085450" y="842250"/>
            <a:chExt cx="483700" cy="481850"/>
          </a:xfrm>
        </p:grpSpPr>
        <p:sp>
          <p:nvSpPr>
            <p:cNvPr id="5986" name="Google Shape;5986;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90"/>
          <p:cNvGrpSpPr/>
          <p:nvPr/>
        </p:nvGrpSpPr>
        <p:grpSpPr>
          <a:xfrm>
            <a:off x="2089443" y="2711241"/>
            <a:ext cx="339306" cy="339253"/>
            <a:chOff x="2685825" y="840375"/>
            <a:chExt cx="481900" cy="481825"/>
          </a:xfrm>
        </p:grpSpPr>
        <p:sp>
          <p:nvSpPr>
            <p:cNvPr id="5990" name="Google Shape;5990;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2" name="Google Shape;5992;p90"/>
          <p:cNvGrpSpPr/>
          <p:nvPr/>
        </p:nvGrpSpPr>
        <p:grpSpPr>
          <a:xfrm>
            <a:off x="2501104" y="2710924"/>
            <a:ext cx="350431" cy="339887"/>
            <a:chOff x="3270675" y="841800"/>
            <a:chExt cx="497700" cy="482725"/>
          </a:xfrm>
        </p:grpSpPr>
        <p:sp>
          <p:nvSpPr>
            <p:cNvPr id="5993" name="Google Shape;5993;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6" name="Google Shape;5996;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7" name="Google Shape;5997;p90"/>
          <p:cNvGrpSpPr/>
          <p:nvPr/>
        </p:nvGrpSpPr>
        <p:grpSpPr>
          <a:xfrm>
            <a:off x="3337249" y="2731783"/>
            <a:ext cx="339253" cy="298169"/>
            <a:chOff x="4467200" y="877100"/>
            <a:chExt cx="481825" cy="423475"/>
          </a:xfrm>
        </p:grpSpPr>
        <p:sp>
          <p:nvSpPr>
            <p:cNvPr id="5998" name="Google Shape;5998;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2" name="Google Shape;6002;p90"/>
          <p:cNvGrpSpPr/>
          <p:nvPr/>
        </p:nvGrpSpPr>
        <p:grpSpPr>
          <a:xfrm>
            <a:off x="3752140" y="2711232"/>
            <a:ext cx="354778" cy="339271"/>
            <a:chOff x="5045500" y="842250"/>
            <a:chExt cx="503875" cy="481850"/>
          </a:xfrm>
        </p:grpSpPr>
        <p:sp>
          <p:nvSpPr>
            <p:cNvPr id="6003" name="Google Shape;6003;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90"/>
          <p:cNvGrpSpPr/>
          <p:nvPr/>
        </p:nvGrpSpPr>
        <p:grpSpPr>
          <a:xfrm>
            <a:off x="4174987" y="2737451"/>
            <a:ext cx="336965" cy="286833"/>
            <a:chOff x="5645200" y="879425"/>
            <a:chExt cx="478575" cy="407375"/>
          </a:xfrm>
        </p:grpSpPr>
        <p:sp>
          <p:nvSpPr>
            <p:cNvPr id="6006" name="Google Shape;6006;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90"/>
          <p:cNvGrpSpPr/>
          <p:nvPr/>
        </p:nvGrpSpPr>
        <p:grpSpPr>
          <a:xfrm>
            <a:off x="4611062" y="2711241"/>
            <a:ext cx="298186" cy="339253"/>
            <a:chOff x="6264525" y="842250"/>
            <a:chExt cx="423500" cy="481825"/>
          </a:xfrm>
        </p:grpSpPr>
        <p:sp>
          <p:nvSpPr>
            <p:cNvPr id="6013" name="Google Shape;6013;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90"/>
          <p:cNvGrpSpPr/>
          <p:nvPr/>
        </p:nvGrpSpPr>
        <p:grpSpPr>
          <a:xfrm>
            <a:off x="829350" y="3125895"/>
            <a:ext cx="339253" cy="339253"/>
            <a:chOff x="900750" y="1436075"/>
            <a:chExt cx="481825" cy="481825"/>
          </a:xfrm>
        </p:grpSpPr>
        <p:sp>
          <p:nvSpPr>
            <p:cNvPr id="6021" name="Google Shape;6021;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90"/>
          <p:cNvGrpSpPr/>
          <p:nvPr/>
        </p:nvGrpSpPr>
        <p:grpSpPr>
          <a:xfrm>
            <a:off x="1247198" y="3186183"/>
            <a:ext cx="339253" cy="218676"/>
            <a:chOff x="1492675" y="1520750"/>
            <a:chExt cx="481825" cy="310575"/>
          </a:xfrm>
        </p:grpSpPr>
        <p:sp>
          <p:nvSpPr>
            <p:cNvPr id="6026" name="Google Shape;6026;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90"/>
          <p:cNvGrpSpPr/>
          <p:nvPr/>
        </p:nvGrpSpPr>
        <p:grpSpPr>
          <a:xfrm>
            <a:off x="1654995" y="3125877"/>
            <a:ext cx="352332" cy="339288"/>
            <a:chOff x="2071000" y="1435025"/>
            <a:chExt cx="500400" cy="481875"/>
          </a:xfrm>
        </p:grpSpPr>
        <p:sp>
          <p:nvSpPr>
            <p:cNvPr id="6029" name="Google Shape;6029;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90"/>
          <p:cNvGrpSpPr/>
          <p:nvPr/>
        </p:nvGrpSpPr>
        <p:grpSpPr>
          <a:xfrm>
            <a:off x="2083159" y="3146709"/>
            <a:ext cx="351874" cy="297623"/>
            <a:chOff x="2678350" y="1464650"/>
            <a:chExt cx="499750" cy="422700"/>
          </a:xfrm>
        </p:grpSpPr>
        <p:sp>
          <p:nvSpPr>
            <p:cNvPr id="6033" name="Google Shape;6033;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6" name="Google Shape;6036;p90"/>
          <p:cNvGrpSpPr/>
          <p:nvPr/>
        </p:nvGrpSpPr>
        <p:grpSpPr>
          <a:xfrm>
            <a:off x="2506692" y="3125895"/>
            <a:ext cx="339253" cy="339253"/>
            <a:chOff x="3271200" y="1435075"/>
            <a:chExt cx="481825" cy="481825"/>
          </a:xfrm>
        </p:grpSpPr>
        <p:sp>
          <p:nvSpPr>
            <p:cNvPr id="6037" name="Google Shape;6037;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90"/>
          <p:cNvGrpSpPr/>
          <p:nvPr/>
        </p:nvGrpSpPr>
        <p:grpSpPr>
          <a:xfrm>
            <a:off x="2917165" y="3125877"/>
            <a:ext cx="343442" cy="339288"/>
            <a:chOff x="3858100" y="1435075"/>
            <a:chExt cx="487775" cy="481875"/>
          </a:xfrm>
        </p:grpSpPr>
        <p:sp>
          <p:nvSpPr>
            <p:cNvPr id="6040" name="Google Shape;6040;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90"/>
          <p:cNvGrpSpPr/>
          <p:nvPr/>
        </p:nvGrpSpPr>
        <p:grpSpPr>
          <a:xfrm>
            <a:off x="3337249" y="3125895"/>
            <a:ext cx="339253" cy="339253"/>
            <a:chOff x="4456875" y="1435075"/>
            <a:chExt cx="481825" cy="481825"/>
          </a:xfrm>
        </p:grpSpPr>
        <p:sp>
          <p:nvSpPr>
            <p:cNvPr id="6046" name="Google Shape;6046;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90"/>
          <p:cNvGrpSpPr/>
          <p:nvPr/>
        </p:nvGrpSpPr>
        <p:grpSpPr>
          <a:xfrm>
            <a:off x="3758239" y="3125886"/>
            <a:ext cx="342580" cy="339271"/>
            <a:chOff x="5049725" y="1435050"/>
            <a:chExt cx="486550" cy="481850"/>
          </a:xfrm>
        </p:grpSpPr>
        <p:sp>
          <p:nvSpPr>
            <p:cNvPr id="6066" name="Google Shape;6066;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90"/>
          <p:cNvGrpSpPr/>
          <p:nvPr/>
        </p:nvGrpSpPr>
        <p:grpSpPr>
          <a:xfrm>
            <a:off x="4173790" y="3125895"/>
            <a:ext cx="339359" cy="339253"/>
            <a:chOff x="5642475" y="1435075"/>
            <a:chExt cx="481975" cy="481825"/>
          </a:xfrm>
        </p:grpSpPr>
        <p:sp>
          <p:nvSpPr>
            <p:cNvPr id="6071" name="Google Shape;6071;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4" name="Google Shape;6074;p90"/>
          <p:cNvGrpSpPr/>
          <p:nvPr/>
        </p:nvGrpSpPr>
        <p:grpSpPr>
          <a:xfrm>
            <a:off x="4588276" y="3125886"/>
            <a:ext cx="343759" cy="339271"/>
            <a:chOff x="6232000" y="1435050"/>
            <a:chExt cx="488225" cy="481850"/>
          </a:xfrm>
        </p:grpSpPr>
        <p:sp>
          <p:nvSpPr>
            <p:cNvPr id="6075" name="Google Shape;6075;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90"/>
          <p:cNvGrpSpPr/>
          <p:nvPr/>
        </p:nvGrpSpPr>
        <p:grpSpPr>
          <a:xfrm>
            <a:off x="849012" y="3539545"/>
            <a:ext cx="299929" cy="337792"/>
            <a:chOff x="924450" y="2028975"/>
            <a:chExt cx="425975" cy="479750"/>
          </a:xfrm>
        </p:grpSpPr>
        <p:sp>
          <p:nvSpPr>
            <p:cNvPr id="6081" name="Google Shape;6081;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90"/>
          <p:cNvGrpSpPr/>
          <p:nvPr/>
        </p:nvGrpSpPr>
        <p:grpSpPr>
          <a:xfrm>
            <a:off x="1661509" y="3559347"/>
            <a:ext cx="339306" cy="298186"/>
            <a:chOff x="2085450" y="2057100"/>
            <a:chExt cx="481900" cy="423500"/>
          </a:xfrm>
        </p:grpSpPr>
        <p:sp>
          <p:nvSpPr>
            <p:cNvPr id="6085" name="Google Shape;6085;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90"/>
          <p:cNvGrpSpPr/>
          <p:nvPr/>
        </p:nvGrpSpPr>
        <p:grpSpPr>
          <a:xfrm>
            <a:off x="2089442" y="3582592"/>
            <a:ext cx="339306" cy="251698"/>
            <a:chOff x="2678275" y="2090100"/>
            <a:chExt cx="481900" cy="357475"/>
          </a:xfrm>
        </p:grpSpPr>
        <p:sp>
          <p:nvSpPr>
            <p:cNvPr id="6089" name="Google Shape;6089;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4" name="Google Shape;6094;p90"/>
          <p:cNvGrpSpPr/>
          <p:nvPr/>
        </p:nvGrpSpPr>
        <p:grpSpPr>
          <a:xfrm>
            <a:off x="2566646" y="3594790"/>
            <a:ext cx="219345" cy="227301"/>
            <a:chOff x="3357325" y="2093500"/>
            <a:chExt cx="311525" cy="322825"/>
          </a:xfrm>
        </p:grpSpPr>
        <p:sp>
          <p:nvSpPr>
            <p:cNvPr id="6095" name="Google Shape;6095;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8" name="Google Shape;6098;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9" name="Google Shape;6099;p90"/>
          <p:cNvGrpSpPr/>
          <p:nvPr/>
        </p:nvGrpSpPr>
        <p:grpSpPr>
          <a:xfrm>
            <a:off x="3360836" y="3538814"/>
            <a:ext cx="292078" cy="339253"/>
            <a:chOff x="4492800" y="2027925"/>
            <a:chExt cx="414825" cy="481825"/>
          </a:xfrm>
        </p:grpSpPr>
        <p:sp>
          <p:nvSpPr>
            <p:cNvPr id="6100" name="Google Shape;6100;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90"/>
          <p:cNvGrpSpPr/>
          <p:nvPr/>
        </p:nvGrpSpPr>
        <p:grpSpPr>
          <a:xfrm>
            <a:off x="3759928" y="3538805"/>
            <a:ext cx="339200" cy="339271"/>
            <a:chOff x="5049725" y="2027900"/>
            <a:chExt cx="481750" cy="481850"/>
          </a:xfrm>
        </p:grpSpPr>
        <p:sp>
          <p:nvSpPr>
            <p:cNvPr id="6103" name="Google Shape;6103;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90"/>
          <p:cNvGrpSpPr/>
          <p:nvPr/>
        </p:nvGrpSpPr>
        <p:grpSpPr>
          <a:xfrm>
            <a:off x="4233524" y="3538893"/>
            <a:ext cx="219890" cy="339095"/>
            <a:chOff x="5726350" y="2028150"/>
            <a:chExt cx="312300" cy="481600"/>
          </a:xfrm>
        </p:grpSpPr>
        <p:sp>
          <p:nvSpPr>
            <p:cNvPr id="6112" name="Google Shape;6112;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5" name="Google Shape;6115;p90"/>
          <p:cNvGrpSpPr/>
          <p:nvPr/>
        </p:nvGrpSpPr>
        <p:grpSpPr>
          <a:xfrm>
            <a:off x="4593715" y="3542000"/>
            <a:ext cx="332881" cy="332881"/>
            <a:chOff x="6239925" y="2032450"/>
            <a:chExt cx="472775" cy="472775"/>
          </a:xfrm>
        </p:grpSpPr>
        <p:sp>
          <p:nvSpPr>
            <p:cNvPr id="6116" name="Google Shape;6116;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90"/>
          <p:cNvGrpSpPr/>
          <p:nvPr/>
        </p:nvGrpSpPr>
        <p:grpSpPr>
          <a:xfrm>
            <a:off x="5042807" y="2364092"/>
            <a:ext cx="334641" cy="185425"/>
            <a:chOff x="903075" y="2730000"/>
            <a:chExt cx="475275" cy="263350"/>
          </a:xfrm>
        </p:grpSpPr>
        <p:sp>
          <p:nvSpPr>
            <p:cNvPr id="6119" name="Google Shape;6119;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90"/>
          <p:cNvGrpSpPr/>
          <p:nvPr/>
        </p:nvGrpSpPr>
        <p:grpSpPr>
          <a:xfrm>
            <a:off x="1247198" y="3538814"/>
            <a:ext cx="339253" cy="339253"/>
            <a:chOff x="1492675" y="2027925"/>
            <a:chExt cx="481825" cy="481825"/>
          </a:xfrm>
        </p:grpSpPr>
        <p:sp>
          <p:nvSpPr>
            <p:cNvPr id="6123" name="Google Shape;6123;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90"/>
          <p:cNvGrpSpPr/>
          <p:nvPr/>
        </p:nvGrpSpPr>
        <p:grpSpPr>
          <a:xfrm>
            <a:off x="5473575" y="2287178"/>
            <a:ext cx="339253" cy="339253"/>
            <a:chOff x="1492675" y="2620775"/>
            <a:chExt cx="481825" cy="481825"/>
          </a:xfrm>
        </p:grpSpPr>
        <p:sp>
          <p:nvSpPr>
            <p:cNvPr id="6129" name="Google Shape;6129;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1" name="Google Shape;6131;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2" name="Google Shape;6132;p90"/>
          <p:cNvGrpSpPr/>
          <p:nvPr/>
        </p:nvGrpSpPr>
        <p:grpSpPr>
          <a:xfrm>
            <a:off x="6297328" y="2303161"/>
            <a:ext cx="333585" cy="307287"/>
            <a:chOff x="2682350" y="2643425"/>
            <a:chExt cx="473775" cy="436425"/>
          </a:xfrm>
        </p:grpSpPr>
        <p:sp>
          <p:nvSpPr>
            <p:cNvPr id="6133" name="Google Shape;6133;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90"/>
          <p:cNvGrpSpPr/>
          <p:nvPr/>
        </p:nvGrpSpPr>
        <p:grpSpPr>
          <a:xfrm>
            <a:off x="6762818" y="2287178"/>
            <a:ext cx="238531" cy="339253"/>
            <a:chOff x="3342725" y="2620775"/>
            <a:chExt cx="338775" cy="481825"/>
          </a:xfrm>
        </p:grpSpPr>
        <p:sp>
          <p:nvSpPr>
            <p:cNvPr id="6141" name="Google Shape;6141;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4" name="Google Shape;6144;p90"/>
          <p:cNvGrpSpPr/>
          <p:nvPr/>
        </p:nvGrpSpPr>
        <p:grpSpPr>
          <a:xfrm>
            <a:off x="7156568" y="2287178"/>
            <a:ext cx="278296" cy="339253"/>
            <a:chOff x="3907325" y="2620775"/>
            <a:chExt cx="395250" cy="481825"/>
          </a:xfrm>
        </p:grpSpPr>
        <p:sp>
          <p:nvSpPr>
            <p:cNvPr id="6145" name="Google Shape;6145;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90"/>
          <p:cNvGrpSpPr/>
          <p:nvPr/>
        </p:nvGrpSpPr>
        <p:grpSpPr>
          <a:xfrm>
            <a:off x="7549755" y="2297783"/>
            <a:ext cx="339253" cy="318042"/>
            <a:chOff x="4456875" y="2635825"/>
            <a:chExt cx="481825" cy="451700"/>
          </a:xfrm>
        </p:grpSpPr>
        <p:sp>
          <p:nvSpPr>
            <p:cNvPr id="6150" name="Google Shape;6150;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90"/>
          <p:cNvGrpSpPr/>
          <p:nvPr/>
        </p:nvGrpSpPr>
        <p:grpSpPr>
          <a:xfrm>
            <a:off x="7974679" y="2297783"/>
            <a:ext cx="339253" cy="318042"/>
            <a:chOff x="5049725" y="2635825"/>
            <a:chExt cx="481825" cy="451700"/>
          </a:xfrm>
        </p:grpSpPr>
        <p:sp>
          <p:nvSpPr>
            <p:cNvPr id="6157" name="Google Shape;6157;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0" name="Google Shape;6160;p90"/>
          <p:cNvGrpSpPr/>
          <p:nvPr/>
        </p:nvGrpSpPr>
        <p:grpSpPr>
          <a:xfrm>
            <a:off x="2375386" y="3952243"/>
            <a:ext cx="338566" cy="338373"/>
            <a:chOff x="5643000" y="2621375"/>
            <a:chExt cx="480850" cy="480575"/>
          </a:xfrm>
        </p:grpSpPr>
        <p:sp>
          <p:nvSpPr>
            <p:cNvPr id="6161" name="Google Shape;6161;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8" name="Google Shape;6168;p90"/>
          <p:cNvGrpSpPr/>
          <p:nvPr/>
        </p:nvGrpSpPr>
        <p:grpSpPr>
          <a:xfrm>
            <a:off x="4192782" y="3951803"/>
            <a:ext cx="339359" cy="339253"/>
            <a:chOff x="6235250" y="2620775"/>
            <a:chExt cx="481975" cy="481825"/>
          </a:xfrm>
        </p:grpSpPr>
        <p:sp>
          <p:nvSpPr>
            <p:cNvPr id="6169" name="Google Shape;6169;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4" name="Google Shape;6174;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5" name="Google Shape;6175;p90"/>
          <p:cNvGrpSpPr/>
          <p:nvPr/>
        </p:nvGrpSpPr>
        <p:grpSpPr>
          <a:xfrm>
            <a:off x="5472652" y="2711317"/>
            <a:ext cx="341101" cy="339253"/>
            <a:chOff x="1535000" y="3223325"/>
            <a:chExt cx="484450" cy="481825"/>
          </a:xfrm>
        </p:grpSpPr>
        <p:sp>
          <p:nvSpPr>
            <p:cNvPr id="6176" name="Google Shape;6176;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90"/>
          <p:cNvGrpSpPr/>
          <p:nvPr/>
        </p:nvGrpSpPr>
        <p:grpSpPr>
          <a:xfrm>
            <a:off x="5880219" y="2746618"/>
            <a:ext cx="339253" cy="268649"/>
            <a:chOff x="2085525" y="3263750"/>
            <a:chExt cx="481825" cy="381550"/>
          </a:xfrm>
        </p:grpSpPr>
        <p:sp>
          <p:nvSpPr>
            <p:cNvPr id="6180" name="Google Shape;6180;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2" name="Google Shape;6182;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3" name="Google Shape;6183;p90"/>
          <p:cNvGrpSpPr/>
          <p:nvPr/>
        </p:nvGrpSpPr>
        <p:grpSpPr>
          <a:xfrm>
            <a:off x="6711982" y="2711308"/>
            <a:ext cx="340204" cy="339271"/>
            <a:chOff x="3270450" y="3213625"/>
            <a:chExt cx="483175" cy="481850"/>
          </a:xfrm>
        </p:grpSpPr>
        <p:sp>
          <p:nvSpPr>
            <p:cNvPr id="6184" name="Google Shape;6184;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6" name="Google Shape;6186;p90"/>
          <p:cNvGrpSpPr/>
          <p:nvPr/>
        </p:nvGrpSpPr>
        <p:grpSpPr>
          <a:xfrm>
            <a:off x="7211250" y="2711317"/>
            <a:ext cx="168931" cy="339253"/>
            <a:chOff x="3984950" y="3213600"/>
            <a:chExt cx="239925" cy="481825"/>
          </a:xfrm>
        </p:grpSpPr>
        <p:sp>
          <p:nvSpPr>
            <p:cNvPr id="6187" name="Google Shape;6187;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9" name="Google Shape;6189;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91" name="Google Shape;6191;p90"/>
          <p:cNvGrpSpPr/>
          <p:nvPr/>
        </p:nvGrpSpPr>
        <p:grpSpPr>
          <a:xfrm>
            <a:off x="1874281" y="3981487"/>
            <a:ext cx="355218" cy="279880"/>
            <a:chOff x="5629975" y="3255775"/>
            <a:chExt cx="504500" cy="397500"/>
          </a:xfrm>
        </p:grpSpPr>
        <p:sp>
          <p:nvSpPr>
            <p:cNvPr id="6192" name="Google Shape;6192;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7" name="Google Shape;6197;p90"/>
          <p:cNvGrpSpPr/>
          <p:nvPr/>
        </p:nvGrpSpPr>
        <p:grpSpPr>
          <a:xfrm>
            <a:off x="3755839" y="3981593"/>
            <a:ext cx="340256" cy="279669"/>
            <a:chOff x="6234950" y="3255925"/>
            <a:chExt cx="483250" cy="397200"/>
          </a:xfrm>
        </p:grpSpPr>
        <p:sp>
          <p:nvSpPr>
            <p:cNvPr id="6198" name="Google Shape;6198;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4" name="Google Shape;6204;p90"/>
          <p:cNvGrpSpPr/>
          <p:nvPr/>
        </p:nvGrpSpPr>
        <p:grpSpPr>
          <a:xfrm>
            <a:off x="5051107" y="3125970"/>
            <a:ext cx="318042" cy="339253"/>
            <a:chOff x="914900" y="3806450"/>
            <a:chExt cx="451700" cy="481825"/>
          </a:xfrm>
        </p:grpSpPr>
        <p:sp>
          <p:nvSpPr>
            <p:cNvPr id="6205" name="Google Shape;6205;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0" name="Google Shape;6210;p90"/>
          <p:cNvGrpSpPr/>
          <p:nvPr/>
        </p:nvGrpSpPr>
        <p:grpSpPr>
          <a:xfrm>
            <a:off x="5470028" y="3125785"/>
            <a:ext cx="346347" cy="339623"/>
            <a:chOff x="1490050" y="3805975"/>
            <a:chExt cx="491900" cy="482350"/>
          </a:xfrm>
        </p:grpSpPr>
        <p:sp>
          <p:nvSpPr>
            <p:cNvPr id="6211" name="Google Shape;6211;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5" name="Google Shape;6215;p90"/>
          <p:cNvGrpSpPr/>
          <p:nvPr/>
        </p:nvGrpSpPr>
        <p:grpSpPr>
          <a:xfrm>
            <a:off x="5893896" y="3125970"/>
            <a:ext cx="311899" cy="339253"/>
            <a:chOff x="2104275" y="3806450"/>
            <a:chExt cx="442975" cy="481825"/>
          </a:xfrm>
        </p:grpSpPr>
        <p:sp>
          <p:nvSpPr>
            <p:cNvPr id="6216" name="Google Shape;6216;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90"/>
          <p:cNvGrpSpPr/>
          <p:nvPr/>
        </p:nvGrpSpPr>
        <p:grpSpPr>
          <a:xfrm>
            <a:off x="6317413" y="3125970"/>
            <a:ext cx="293416" cy="339253"/>
            <a:chOff x="2710875" y="3806450"/>
            <a:chExt cx="416725" cy="481825"/>
          </a:xfrm>
        </p:grpSpPr>
        <p:sp>
          <p:nvSpPr>
            <p:cNvPr id="6219" name="Google Shape;6219;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1" name="Google Shape;6221;p90"/>
          <p:cNvGrpSpPr/>
          <p:nvPr/>
        </p:nvGrpSpPr>
        <p:grpSpPr>
          <a:xfrm>
            <a:off x="6712457" y="3166412"/>
            <a:ext cx="339253" cy="258369"/>
            <a:chOff x="3271200" y="3863875"/>
            <a:chExt cx="481825" cy="366950"/>
          </a:xfrm>
        </p:grpSpPr>
        <p:sp>
          <p:nvSpPr>
            <p:cNvPr id="6222" name="Google Shape;6222;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4" name="Google Shape;6224;p90"/>
          <p:cNvGrpSpPr/>
          <p:nvPr/>
        </p:nvGrpSpPr>
        <p:grpSpPr>
          <a:xfrm>
            <a:off x="7147952" y="3126199"/>
            <a:ext cx="295528" cy="338795"/>
            <a:chOff x="3895050" y="3806775"/>
            <a:chExt cx="419725" cy="481175"/>
          </a:xfrm>
        </p:grpSpPr>
        <p:sp>
          <p:nvSpPr>
            <p:cNvPr id="6225" name="Google Shape;6225;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90"/>
          <p:cNvGrpSpPr/>
          <p:nvPr/>
        </p:nvGrpSpPr>
        <p:grpSpPr>
          <a:xfrm>
            <a:off x="7551234" y="3125979"/>
            <a:ext cx="336296" cy="339235"/>
            <a:chOff x="4464775" y="3806475"/>
            <a:chExt cx="477625" cy="481800"/>
          </a:xfrm>
        </p:grpSpPr>
        <p:sp>
          <p:nvSpPr>
            <p:cNvPr id="6228" name="Google Shape;6228;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4" name="Google Shape;6234;p90"/>
          <p:cNvGrpSpPr/>
          <p:nvPr/>
        </p:nvGrpSpPr>
        <p:grpSpPr>
          <a:xfrm>
            <a:off x="7974679" y="3125970"/>
            <a:ext cx="339253" cy="339253"/>
            <a:chOff x="5049725" y="3806450"/>
            <a:chExt cx="481825" cy="481825"/>
          </a:xfrm>
        </p:grpSpPr>
        <p:sp>
          <p:nvSpPr>
            <p:cNvPr id="6235" name="Google Shape;6235;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90"/>
          <p:cNvGrpSpPr/>
          <p:nvPr/>
        </p:nvGrpSpPr>
        <p:grpSpPr>
          <a:xfrm>
            <a:off x="1461983" y="3951798"/>
            <a:ext cx="339253" cy="339253"/>
            <a:chOff x="5651375" y="3806450"/>
            <a:chExt cx="481825" cy="481825"/>
          </a:xfrm>
        </p:grpSpPr>
        <p:sp>
          <p:nvSpPr>
            <p:cNvPr id="6239" name="Google Shape;6239;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90"/>
          <p:cNvGrpSpPr/>
          <p:nvPr/>
        </p:nvGrpSpPr>
        <p:grpSpPr>
          <a:xfrm>
            <a:off x="3360663" y="3953787"/>
            <a:ext cx="298503" cy="335275"/>
            <a:chOff x="6264300" y="3809300"/>
            <a:chExt cx="423950" cy="476175"/>
          </a:xfrm>
        </p:grpSpPr>
        <p:sp>
          <p:nvSpPr>
            <p:cNvPr id="6244" name="Google Shape;6244;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7" name="Google Shape;6247;p90"/>
          <p:cNvGrpSpPr/>
          <p:nvPr/>
        </p:nvGrpSpPr>
        <p:grpSpPr>
          <a:xfrm>
            <a:off x="5039841" y="3538881"/>
            <a:ext cx="340573" cy="339271"/>
            <a:chOff x="898875" y="4399275"/>
            <a:chExt cx="483700" cy="481850"/>
          </a:xfrm>
        </p:grpSpPr>
        <p:sp>
          <p:nvSpPr>
            <p:cNvPr id="6248" name="Google Shape;6248;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6" name="Google Shape;6256;p90"/>
          <p:cNvGrpSpPr/>
          <p:nvPr/>
        </p:nvGrpSpPr>
        <p:grpSpPr>
          <a:xfrm>
            <a:off x="5473575" y="3554133"/>
            <a:ext cx="339253" cy="308765"/>
            <a:chOff x="1492675" y="4420975"/>
            <a:chExt cx="481825" cy="438525"/>
          </a:xfrm>
        </p:grpSpPr>
        <p:sp>
          <p:nvSpPr>
            <p:cNvPr id="6257" name="Google Shape;6257;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90"/>
          <p:cNvGrpSpPr/>
          <p:nvPr/>
        </p:nvGrpSpPr>
        <p:grpSpPr>
          <a:xfrm>
            <a:off x="5878556" y="3539558"/>
            <a:ext cx="342580" cy="337915"/>
            <a:chOff x="2084100" y="4400250"/>
            <a:chExt cx="486550" cy="479925"/>
          </a:xfrm>
        </p:grpSpPr>
        <p:sp>
          <p:nvSpPr>
            <p:cNvPr id="6263" name="Google Shape;6263;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9" name="Google Shape;6269;p90"/>
          <p:cNvGrpSpPr/>
          <p:nvPr/>
        </p:nvGrpSpPr>
        <p:grpSpPr>
          <a:xfrm>
            <a:off x="6315036" y="3538907"/>
            <a:ext cx="298169" cy="339218"/>
            <a:chOff x="2707950" y="4399325"/>
            <a:chExt cx="423475" cy="481775"/>
          </a:xfrm>
        </p:grpSpPr>
        <p:sp>
          <p:nvSpPr>
            <p:cNvPr id="6270" name="Google Shape;6270;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2" name="Google Shape;6282;p90"/>
          <p:cNvGrpSpPr/>
          <p:nvPr/>
        </p:nvGrpSpPr>
        <p:grpSpPr>
          <a:xfrm>
            <a:off x="6744555" y="3538881"/>
            <a:ext cx="275057" cy="339271"/>
            <a:chOff x="3330525" y="4399275"/>
            <a:chExt cx="390650" cy="481850"/>
          </a:xfrm>
        </p:grpSpPr>
        <p:sp>
          <p:nvSpPr>
            <p:cNvPr id="6283" name="Google Shape;6283;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90"/>
          <p:cNvGrpSpPr/>
          <p:nvPr/>
        </p:nvGrpSpPr>
        <p:grpSpPr>
          <a:xfrm>
            <a:off x="7169084" y="3538890"/>
            <a:ext cx="253265" cy="339253"/>
            <a:chOff x="3938800" y="4399275"/>
            <a:chExt cx="359700" cy="481825"/>
          </a:xfrm>
        </p:grpSpPr>
        <p:sp>
          <p:nvSpPr>
            <p:cNvPr id="6291" name="Google Shape;6291;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6" name="Google Shape;6296;p90"/>
          <p:cNvGrpSpPr/>
          <p:nvPr/>
        </p:nvGrpSpPr>
        <p:grpSpPr>
          <a:xfrm>
            <a:off x="7639862" y="3538890"/>
            <a:ext cx="159039" cy="339253"/>
            <a:chOff x="4584850" y="4399275"/>
            <a:chExt cx="225875" cy="481825"/>
          </a:xfrm>
        </p:grpSpPr>
        <p:sp>
          <p:nvSpPr>
            <p:cNvPr id="6297" name="Google Shape;6297;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00" name="Google Shape;6300;p90"/>
          <p:cNvGrpSpPr/>
          <p:nvPr/>
        </p:nvGrpSpPr>
        <p:grpSpPr>
          <a:xfrm>
            <a:off x="1049680" y="3951795"/>
            <a:ext cx="339253" cy="339253"/>
            <a:chOff x="5642550" y="4399275"/>
            <a:chExt cx="481825" cy="481825"/>
          </a:xfrm>
        </p:grpSpPr>
        <p:sp>
          <p:nvSpPr>
            <p:cNvPr id="6301" name="Google Shape;6301;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3" name="Google Shape;6303;p90"/>
          <p:cNvGrpSpPr/>
          <p:nvPr/>
        </p:nvGrpSpPr>
        <p:grpSpPr>
          <a:xfrm>
            <a:off x="2859815" y="3963703"/>
            <a:ext cx="363316" cy="315437"/>
            <a:chOff x="6218300" y="4416175"/>
            <a:chExt cx="516000" cy="448000"/>
          </a:xfrm>
        </p:grpSpPr>
        <p:sp>
          <p:nvSpPr>
            <p:cNvPr id="6304" name="Google Shape;6304;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90"/>
          <p:cNvGrpSpPr/>
          <p:nvPr/>
        </p:nvGrpSpPr>
        <p:grpSpPr>
          <a:xfrm>
            <a:off x="5918879" y="3951792"/>
            <a:ext cx="339253" cy="339253"/>
            <a:chOff x="899850" y="4992125"/>
            <a:chExt cx="481825" cy="481825"/>
          </a:xfrm>
        </p:grpSpPr>
        <p:sp>
          <p:nvSpPr>
            <p:cNvPr id="6308" name="Google Shape;6308;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1" name="Google Shape;6311;p90"/>
          <p:cNvGrpSpPr/>
          <p:nvPr/>
        </p:nvGrpSpPr>
        <p:grpSpPr>
          <a:xfrm>
            <a:off x="5461708" y="3951792"/>
            <a:ext cx="339253" cy="339253"/>
            <a:chOff x="1492675" y="4992125"/>
            <a:chExt cx="481825" cy="481825"/>
          </a:xfrm>
        </p:grpSpPr>
        <p:sp>
          <p:nvSpPr>
            <p:cNvPr id="6312" name="Google Shape;6312;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90"/>
          <p:cNvGrpSpPr/>
          <p:nvPr/>
        </p:nvGrpSpPr>
        <p:grpSpPr>
          <a:xfrm>
            <a:off x="5004462" y="3951792"/>
            <a:ext cx="339253" cy="339253"/>
            <a:chOff x="2085525" y="4992125"/>
            <a:chExt cx="481825" cy="481825"/>
          </a:xfrm>
        </p:grpSpPr>
        <p:sp>
          <p:nvSpPr>
            <p:cNvPr id="6315" name="Google Shape;6315;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90"/>
          <p:cNvGrpSpPr/>
          <p:nvPr/>
        </p:nvGrpSpPr>
        <p:grpSpPr>
          <a:xfrm>
            <a:off x="6833221" y="3951792"/>
            <a:ext cx="339253" cy="339253"/>
            <a:chOff x="2678350" y="4992125"/>
            <a:chExt cx="481825" cy="481825"/>
          </a:xfrm>
        </p:grpSpPr>
        <p:sp>
          <p:nvSpPr>
            <p:cNvPr id="6318" name="Google Shape;6318;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90"/>
          <p:cNvGrpSpPr/>
          <p:nvPr/>
        </p:nvGrpSpPr>
        <p:grpSpPr>
          <a:xfrm>
            <a:off x="4628816" y="3951792"/>
            <a:ext cx="339253" cy="339253"/>
            <a:chOff x="3271200" y="4992125"/>
            <a:chExt cx="481825" cy="481825"/>
          </a:xfrm>
        </p:grpSpPr>
        <p:sp>
          <p:nvSpPr>
            <p:cNvPr id="6322" name="Google Shape;6322;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90"/>
          <p:cNvGrpSpPr/>
          <p:nvPr/>
        </p:nvGrpSpPr>
        <p:grpSpPr>
          <a:xfrm>
            <a:off x="7290263" y="3952822"/>
            <a:ext cx="339411" cy="337193"/>
            <a:chOff x="3863900" y="4993625"/>
            <a:chExt cx="482050" cy="478900"/>
          </a:xfrm>
        </p:grpSpPr>
        <p:sp>
          <p:nvSpPr>
            <p:cNvPr id="6326" name="Google Shape;6326;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0" name="Google Shape;6330;p90"/>
          <p:cNvGrpSpPr/>
          <p:nvPr/>
        </p:nvGrpSpPr>
        <p:grpSpPr>
          <a:xfrm>
            <a:off x="7747437" y="3952822"/>
            <a:ext cx="339411" cy="337193"/>
            <a:chOff x="4456725" y="4993625"/>
            <a:chExt cx="482050" cy="478900"/>
          </a:xfrm>
        </p:grpSpPr>
        <p:sp>
          <p:nvSpPr>
            <p:cNvPr id="6331" name="Google Shape;6331;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90"/>
          <p:cNvGrpSpPr/>
          <p:nvPr/>
        </p:nvGrpSpPr>
        <p:grpSpPr>
          <a:xfrm>
            <a:off x="6376030" y="3952813"/>
            <a:ext cx="339411" cy="337211"/>
            <a:chOff x="5049575" y="4993600"/>
            <a:chExt cx="482050" cy="478925"/>
          </a:xfrm>
        </p:grpSpPr>
        <p:sp>
          <p:nvSpPr>
            <p:cNvPr id="6336" name="Google Shape;6336;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40" name="Google Shape;6340;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41" name="Google Shape;6341;p9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5"/>
        <p:cNvGrpSpPr/>
        <p:nvPr/>
      </p:nvGrpSpPr>
      <p:grpSpPr>
        <a:xfrm>
          <a:off x="0" y="0"/>
          <a:ext cx="0" cy="0"/>
          <a:chOff x="0" y="0"/>
          <a:chExt cx="0" cy="0"/>
        </a:xfrm>
      </p:grpSpPr>
      <p:grpSp>
        <p:nvGrpSpPr>
          <p:cNvPr id="6346" name="Google Shape;6346;p91"/>
          <p:cNvGrpSpPr/>
          <p:nvPr/>
        </p:nvGrpSpPr>
        <p:grpSpPr>
          <a:xfrm>
            <a:off x="876361" y="1308054"/>
            <a:ext cx="322099" cy="370529"/>
            <a:chOff x="-42971725" y="3217825"/>
            <a:chExt cx="275675" cy="317125"/>
          </a:xfrm>
        </p:grpSpPr>
        <p:sp>
          <p:nvSpPr>
            <p:cNvPr id="6347" name="Google Shape;6347;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91"/>
          <p:cNvGrpSpPr/>
          <p:nvPr/>
        </p:nvGrpSpPr>
        <p:grpSpPr>
          <a:xfrm>
            <a:off x="848276" y="1776710"/>
            <a:ext cx="378270" cy="337551"/>
            <a:chOff x="-42996150" y="3612600"/>
            <a:chExt cx="323750" cy="288900"/>
          </a:xfrm>
        </p:grpSpPr>
        <p:sp>
          <p:nvSpPr>
            <p:cNvPr id="6351" name="Google Shape;6351;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91"/>
          <p:cNvGrpSpPr/>
          <p:nvPr/>
        </p:nvGrpSpPr>
        <p:grpSpPr>
          <a:xfrm>
            <a:off x="851036" y="2186080"/>
            <a:ext cx="372749" cy="370909"/>
            <a:chOff x="-42994575" y="3950300"/>
            <a:chExt cx="319025" cy="317450"/>
          </a:xfrm>
        </p:grpSpPr>
        <p:sp>
          <p:nvSpPr>
            <p:cNvPr id="6355" name="Google Shape;6355;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91"/>
          <p:cNvGrpSpPr/>
          <p:nvPr/>
        </p:nvGrpSpPr>
        <p:grpSpPr>
          <a:xfrm>
            <a:off x="3004431" y="1332912"/>
            <a:ext cx="371785" cy="370879"/>
            <a:chOff x="-41111350" y="3239100"/>
            <a:chExt cx="318200" cy="317425"/>
          </a:xfrm>
        </p:grpSpPr>
        <p:sp>
          <p:nvSpPr>
            <p:cNvPr id="6359" name="Google Shape;6359;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91"/>
          <p:cNvGrpSpPr/>
          <p:nvPr/>
        </p:nvGrpSpPr>
        <p:grpSpPr>
          <a:xfrm>
            <a:off x="3000751" y="1768444"/>
            <a:ext cx="379146" cy="370967"/>
            <a:chOff x="-41117650" y="3605525"/>
            <a:chExt cx="324500" cy="317500"/>
          </a:xfrm>
        </p:grpSpPr>
        <p:sp>
          <p:nvSpPr>
            <p:cNvPr id="6364" name="Google Shape;6364;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7" name="Google Shape;6367;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91"/>
          <p:cNvGrpSpPr/>
          <p:nvPr/>
        </p:nvGrpSpPr>
        <p:grpSpPr>
          <a:xfrm>
            <a:off x="1827005" y="2659967"/>
            <a:ext cx="216271" cy="371814"/>
            <a:chOff x="-39205300" y="3220175"/>
            <a:chExt cx="185100" cy="318225"/>
          </a:xfrm>
        </p:grpSpPr>
        <p:sp>
          <p:nvSpPr>
            <p:cNvPr id="6369" name="Google Shape;6369;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91"/>
          <p:cNvGrpSpPr/>
          <p:nvPr/>
        </p:nvGrpSpPr>
        <p:grpSpPr>
          <a:xfrm>
            <a:off x="1792533" y="3120038"/>
            <a:ext cx="300016" cy="369273"/>
            <a:chOff x="-39248625" y="3588600"/>
            <a:chExt cx="256775" cy="316050"/>
          </a:xfrm>
        </p:grpSpPr>
        <p:sp>
          <p:nvSpPr>
            <p:cNvPr id="6372" name="Google Shape;6372;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6" name="Google Shape;6376;p91"/>
          <p:cNvGrpSpPr/>
          <p:nvPr/>
        </p:nvGrpSpPr>
        <p:grpSpPr>
          <a:xfrm>
            <a:off x="1243246" y="1308054"/>
            <a:ext cx="429504" cy="370879"/>
            <a:chOff x="-42651700" y="3217825"/>
            <a:chExt cx="367600" cy="317425"/>
          </a:xfrm>
        </p:grpSpPr>
        <p:sp>
          <p:nvSpPr>
            <p:cNvPr id="6377" name="Google Shape;6377;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91"/>
          <p:cNvGrpSpPr/>
          <p:nvPr/>
        </p:nvGrpSpPr>
        <p:grpSpPr>
          <a:xfrm>
            <a:off x="1278678" y="1747704"/>
            <a:ext cx="358640" cy="363226"/>
            <a:chOff x="-42617300" y="3587775"/>
            <a:chExt cx="306950" cy="310875"/>
          </a:xfrm>
        </p:grpSpPr>
        <p:sp>
          <p:nvSpPr>
            <p:cNvPr id="6382" name="Google Shape;6382;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4" name="Google Shape;6384;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5" name="Google Shape;6385;p91"/>
          <p:cNvGrpSpPr/>
          <p:nvPr/>
        </p:nvGrpSpPr>
        <p:grpSpPr>
          <a:xfrm>
            <a:off x="3450506" y="1332445"/>
            <a:ext cx="376926" cy="370324"/>
            <a:chOff x="-40748275" y="3238700"/>
            <a:chExt cx="322600" cy="316950"/>
          </a:xfrm>
        </p:grpSpPr>
        <p:sp>
          <p:nvSpPr>
            <p:cNvPr id="6386" name="Google Shape;6386;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91"/>
          <p:cNvGrpSpPr/>
          <p:nvPr/>
        </p:nvGrpSpPr>
        <p:grpSpPr>
          <a:xfrm>
            <a:off x="3453062" y="1800429"/>
            <a:ext cx="371814" cy="338690"/>
            <a:chOff x="-40745125" y="3632900"/>
            <a:chExt cx="318225" cy="289875"/>
          </a:xfrm>
        </p:grpSpPr>
        <p:sp>
          <p:nvSpPr>
            <p:cNvPr id="6393" name="Google Shape;6393;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91"/>
          <p:cNvGrpSpPr/>
          <p:nvPr/>
        </p:nvGrpSpPr>
        <p:grpSpPr>
          <a:xfrm>
            <a:off x="3457209" y="2211639"/>
            <a:ext cx="363518" cy="370178"/>
            <a:chOff x="-40742750" y="3972175"/>
            <a:chExt cx="311125" cy="316825"/>
          </a:xfrm>
        </p:grpSpPr>
        <p:sp>
          <p:nvSpPr>
            <p:cNvPr id="6401" name="Google Shape;6401;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91"/>
          <p:cNvGrpSpPr/>
          <p:nvPr/>
        </p:nvGrpSpPr>
        <p:grpSpPr>
          <a:xfrm>
            <a:off x="2239871" y="2661807"/>
            <a:ext cx="266892" cy="369974"/>
            <a:chOff x="-38860325" y="3221750"/>
            <a:chExt cx="228425" cy="316650"/>
          </a:xfrm>
        </p:grpSpPr>
        <p:sp>
          <p:nvSpPr>
            <p:cNvPr id="6404" name="Google Shape;6404;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91"/>
          <p:cNvGrpSpPr/>
          <p:nvPr/>
        </p:nvGrpSpPr>
        <p:grpSpPr>
          <a:xfrm>
            <a:off x="2190678" y="3123864"/>
            <a:ext cx="380081" cy="367111"/>
            <a:chOff x="-38905225" y="3591875"/>
            <a:chExt cx="325300" cy="314200"/>
          </a:xfrm>
        </p:grpSpPr>
        <p:sp>
          <p:nvSpPr>
            <p:cNvPr id="6409" name="Google Shape;6409;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91"/>
          <p:cNvGrpSpPr/>
          <p:nvPr/>
        </p:nvGrpSpPr>
        <p:grpSpPr>
          <a:xfrm>
            <a:off x="3997427" y="3108944"/>
            <a:ext cx="290815" cy="369740"/>
            <a:chOff x="-37370925" y="3579105"/>
            <a:chExt cx="248900" cy="316450"/>
          </a:xfrm>
        </p:grpSpPr>
        <p:sp>
          <p:nvSpPr>
            <p:cNvPr id="6414" name="Google Shape;6414;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91"/>
          <p:cNvGrpSpPr/>
          <p:nvPr/>
        </p:nvGrpSpPr>
        <p:grpSpPr>
          <a:xfrm>
            <a:off x="1690803" y="2187015"/>
            <a:ext cx="371814" cy="369974"/>
            <a:chOff x="-42259725" y="3951100"/>
            <a:chExt cx="318225" cy="316650"/>
          </a:xfrm>
        </p:grpSpPr>
        <p:sp>
          <p:nvSpPr>
            <p:cNvPr id="6419" name="Google Shape;6419;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91"/>
          <p:cNvGrpSpPr/>
          <p:nvPr/>
        </p:nvGrpSpPr>
        <p:grpSpPr>
          <a:xfrm>
            <a:off x="3889164" y="1366036"/>
            <a:ext cx="370879" cy="337755"/>
            <a:chOff x="-40378075" y="3267450"/>
            <a:chExt cx="317425" cy="289075"/>
          </a:xfrm>
        </p:grpSpPr>
        <p:sp>
          <p:nvSpPr>
            <p:cNvPr id="6422" name="Google Shape;6422;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91"/>
          <p:cNvGrpSpPr/>
          <p:nvPr/>
        </p:nvGrpSpPr>
        <p:grpSpPr>
          <a:xfrm>
            <a:off x="3892830" y="1767304"/>
            <a:ext cx="363548" cy="369974"/>
            <a:chOff x="-40372575" y="3604550"/>
            <a:chExt cx="311150" cy="316650"/>
          </a:xfrm>
        </p:grpSpPr>
        <p:sp>
          <p:nvSpPr>
            <p:cNvPr id="6427" name="Google Shape;6427;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0" name="Google Shape;6430;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1" name="Google Shape;6431;p91"/>
          <p:cNvGrpSpPr/>
          <p:nvPr/>
        </p:nvGrpSpPr>
        <p:grpSpPr>
          <a:xfrm>
            <a:off x="2616780" y="2659967"/>
            <a:ext cx="399038" cy="372165"/>
            <a:chOff x="-38542250" y="3220175"/>
            <a:chExt cx="341525" cy="318525"/>
          </a:xfrm>
        </p:grpSpPr>
        <p:sp>
          <p:nvSpPr>
            <p:cNvPr id="6432" name="Google Shape;6432;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91"/>
          <p:cNvGrpSpPr/>
          <p:nvPr/>
        </p:nvGrpSpPr>
        <p:grpSpPr>
          <a:xfrm>
            <a:off x="2638712" y="3119337"/>
            <a:ext cx="369974" cy="369068"/>
            <a:chOff x="-38537400" y="3588000"/>
            <a:chExt cx="316650" cy="315875"/>
          </a:xfrm>
        </p:grpSpPr>
        <p:sp>
          <p:nvSpPr>
            <p:cNvPr id="6436" name="Google Shape;6436;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91"/>
          <p:cNvGrpSpPr/>
          <p:nvPr/>
        </p:nvGrpSpPr>
        <p:grpSpPr>
          <a:xfrm>
            <a:off x="2637792" y="3576866"/>
            <a:ext cx="371814" cy="369974"/>
            <a:chOff x="-38538975" y="3954250"/>
            <a:chExt cx="318225" cy="316650"/>
          </a:xfrm>
        </p:grpSpPr>
        <p:sp>
          <p:nvSpPr>
            <p:cNvPr id="6441" name="Google Shape;6441;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91"/>
          <p:cNvGrpSpPr/>
          <p:nvPr/>
        </p:nvGrpSpPr>
        <p:grpSpPr>
          <a:xfrm>
            <a:off x="3955104" y="3571793"/>
            <a:ext cx="375465" cy="371814"/>
            <a:chOff x="-37385100" y="3949908"/>
            <a:chExt cx="321350" cy="318225"/>
          </a:xfrm>
        </p:grpSpPr>
        <p:sp>
          <p:nvSpPr>
            <p:cNvPr id="6444" name="Google Shape;6444;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91"/>
          <p:cNvGrpSpPr/>
          <p:nvPr/>
        </p:nvGrpSpPr>
        <p:grpSpPr>
          <a:xfrm>
            <a:off x="2130763" y="1307353"/>
            <a:ext cx="370909" cy="370675"/>
            <a:chOff x="-41895050" y="3217225"/>
            <a:chExt cx="317450" cy="317250"/>
          </a:xfrm>
        </p:grpSpPr>
        <p:sp>
          <p:nvSpPr>
            <p:cNvPr id="6447" name="Google Shape;6447;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91"/>
          <p:cNvGrpSpPr/>
          <p:nvPr/>
        </p:nvGrpSpPr>
        <p:grpSpPr>
          <a:xfrm>
            <a:off x="2130310" y="1744287"/>
            <a:ext cx="371814" cy="369974"/>
            <a:chOff x="-41893475" y="3584850"/>
            <a:chExt cx="318225" cy="316650"/>
          </a:xfrm>
        </p:grpSpPr>
        <p:sp>
          <p:nvSpPr>
            <p:cNvPr id="6453" name="Google Shape;6453;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7" name="Google Shape;6457;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91"/>
          <p:cNvGrpSpPr/>
          <p:nvPr/>
        </p:nvGrpSpPr>
        <p:grpSpPr>
          <a:xfrm>
            <a:off x="900338" y="3139579"/>
            <a:ext cx="337522" cy="370909"/>
            <a:chOff x="-39998250" y="3605325"/>
            <a:chExt cx="288875" cy="317450"/>
          </a:xfrm>
        </p:grpSpPr>
        <p:sp>
          <p:nvSpPr>
            <p:cNvPr id="6460" name="Google Shape;6460;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91"/>
          <p:cNvGrpSpPr/>
          <p:nvPr/>
        </p:nvGrpSpPr>
        <p:grpSpPr>
          <a:xfrm>
            <a:off x="884112" y="3598043"/>
            <a:ext cx="369974" cy="369945"/>
            <a:chOff x="-40011050" y="3972375"/>
            <a:chExt cx="316650" cy="316625"/>
          </a:xfrm>
        </p:grpSpPr>
        <p:sp>
          <p:nvSpPr>
            <p:cNvPr id="6463" name="Google Shape;6463;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91"/>
          <p:cNvGrpSpPr/>
          <p:nvPr/>
        </p:nvGrpSpPr>
        <p:grpSpPr>
          <a:xfrm>
            <a:off x="3116043" y="2662742"/>
            <a:ext cx="266921" cy="369039"/>
            <a:chOff x="-38129425" y="3222550"/>
            <a:chExt cx="228450" cy="315850"/>
          </a:xfrm>
        </p:grpSpPr>
        <p:sp>
          <p:nvSpPr>
            <p:cNvPr id="6466" name="Google Shape;6466;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91"/>
          <p:cNvGrpSpPr/>
          <p:nvPr/>
        </p:nvGrpSpPr>
        <p:grpSpPr>
          <a:xfrm>
            <a:off x="3071012" y="3119337"/>
            <a:ext cx="371785" cy="369974"/>
            <a:chOff x="-38172725" y="3588000"/>
            <a:chExt cx="318200" cy="316650"/>
          </a:xfrm>
        </p:grpSpPr>
        <p:sp>
          <p:nvSpPr>
            <p:cNvPr id="6469" name="Google Shape;6469;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91"/>
          <p:cNvGrpSpPr/>
          <p:nvPr/>
        </p:nvGrpSpPr>
        <p:grpSpPr>
          <a:xfrm>
            <a:off x="3146914" y="3577772"/>
            <a:ext cx="219981" cy="369974"/>
            <a:chOff x="-38109725" y="3955025"/>
            <a:chExt cx="188275" cy="316650"/>
          </a:xfrm>
        </p:grpSpPr>
        <p:sp>
          <p:nvSpPr>
            <p:cNvPr id="6478" name="Google Shape;6478;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0" name="Google Shape;6480;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1" name="Google Shape;6481;p91"/>
          <p:cNvGrpSpPr/>
          <p:nvPr/>
        </p:nvGrpSpPr>
        <p:grpSpPr>
          <a:xfrm>
            <a:off x="2562313" y="1309193"/>
            <a:ext cx="373654" cy="369068"/>
            <a:chOff x="-41530375" y="3218800"/>
            <a:chExt cx="319800" cy="315875"/>
          </a:xfrm>
        </p:grpSpPr>
        <p:sp>
          <p:nvSpPr>
            <p:cNvPr id="6482" name="Google Shape;6482;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91"/>
          <p:cNvGrpSpPr/>
          <p:nvPr/>
        </p:nvGrpSpPr>
        <p:grpSpPr>
          <a:xfrm>
            <a:off x="2564607" y="1824351"/>
            <a:ext cx="369068" cy="289004"/>
            <a:chOff x="-41526450" y="3653375"/>
            <a:chExt cx="315875" cy="247350"/>
          </a:xfrm>
        </p:grpSpPr>
        <p:sp>
          <p:nvSpPr>
            <p:cNvPr id="6485" name="Google Shape;6485;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91"/>
          <p:cNvGrpSpPr/>
          <p:nvPr/>
        </p:nvGrpSpPr>
        <p:grpSpPr>
          <a:xfrm>
            <a:off x="2565994" y="2187015"/>
            <a:ext cx="366293" cy="369974"/>
            <a:chOff x="-41526450" y="3951100"/>
            <a:chExt cx="313500" cy="316650"/>
          </a:xfrm>
        </p:grpSpPr>
        <p:sp>
          <p:nvSpPr>
            <p:cNvPr id="6488" name="Google Shape;6488;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91"/>
          <p:cNvGrpSpPr/>
          <p:nvPr/>
        </p:nvGrpSpPr>
        <p:grpSpPr>
          <a:xfrm>
            <a:off x="1331249" y="2681144"/>
            <a:ext cx="339595" cy="371814"/>
            <a:chOff x="-39625900" y="3238300"/>
            <a:chExt cx="290650" cy="318225"/>
          </a:xfrm>
        </p:grpSpPr>
        <p:sp>
          <p:nvSpPr>
            <p:cNvPr id="6492" name="Google Shape;6492;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4" name="Google Shape;6494;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5" name="Google Shape;6495;p91"/>
          <p:cNvGrpSpPr/>
          <p:nvPr/>
        </p:nvGrpSpPr>
        <p:grpSpPr>
          <a:xfrm>
            <a:off x="1325300" y="3597605"/>
            <a:ext cx="366293" cy="370441"/>
            <a:chOff x="-39647175" y="3972000"/>
            <a:chExt cx="313500" cy="317050"/>
          </a:xfrm>
        </p:grpSpPr>
        <p:sp>
          <p:nvSpPr>
            <p:cNvPr id="6496" name="Google Shape;6496;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91"/>
          <p:cNvGrpSpPr/>
          <p:nvPr/>
        </p:nvGrpSpPr>
        <p:grpSpPr>
          <a:xfrm>
            <a:off x="3494427" y="2661603"/>
            <a:ext cx="375495" cy="370879"/>
            <a:chOff x="-37808850" y="3221575"/>
            <a:chExt cx="321375" cy="317425"/>
          </a:xfrm>
        </p:grpSpPr>
        <p:sp>
          <p:nvSpPr>
            <p:cNvPr id="6500" name="Google Shape;6500;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91"/>
          <p:cNvGrpSpPr/>
          <p:nvPr/>
        </p:nvGrpSpPr>
        <p:grpSpPr>
          <a:xfrm>
            <a:off x="3503201" y="3183634"/>
            <a:ext cx="372749" cy="241158"/>
            <a:chOff x="-37806500" y="3643030"/>
            <a:chExt cx="319025" cy="206400"/>
          </a:xfrm>
        </p:grpSpPr>
        <p:sp>
          <p:nvSpPr>
            <p:cNvPr id="6503" name="Google Shape;6503;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91"/>
          <p:cNvGrpSpPr/>
          <p:nvPr/>
        </p:nvGrpSpPr>
        <p:grpSpPr>
          <a:xfrm>
            <a:off x="3505508" y="3575931"/>
            <a:ext cx="368134" cy="371814"/>
            <a:chOff x="-37804925" y="3953450"/>
            <a:chExt cx="315075" cy="318225"/>
          </a:xfrm>
        </p:grpSpPr>
        <p:sp>
          <p:nvSpPr>
            <p:cNvPr id="6506" name="Google Shape;6506;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9" name="Google Shape;6509;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0" name="Google Shape;6510;p91"/>
          <p:cNvGrpSpPr/>
          <p:nvPr/>
        </p:nvGrpSpPr>
        <p:grpSpPr>
          <a:xfrm>
            <a:off x="4860977" y="1328538"/>
            <a:ext cx="355663" cy="308725"/>
            <a:chOff x="-28462125" y="3199700"/>
            <a:chExt cx="298550" cy="259150"/>
          </a:xfrm>
        </p:grpSpPr>
        <p:sp>
          <p:nvSpPr>
            <p:cNvPr id="6511" name="Google Shape;6511;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91"/>
          <p:cNvGrpSpPr/>
          <p:nvPr/>
        </p:nvGrpSpPr>
        <p:grpSpPr>
          <a:xfrm>
            <a:off x="4861930" y="1763228"/>
            <a:ext cx="353757" cy="352833"/>
            <a:chOff x="-28461325" y="3545475"/>
            <a:chExt cx="296950" cy="296175"/>
          </a:xfrm>
        </p:grpSpPr>
        <p:sp>
          <p:nvSpPr>
            <p:cNvPr id="6515" name="Google Shape;6515;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91"/>
          <p:cNvGrpSpPr/>
          <p:nvPr/>
        </p:nvGrpSpPr>
        <p:grpSpPr>
          <a:xfrm>
            <a:off x="4858162" y="2213272"/>
            <a:ext cx="361292" cy="352803"/>
            <a:chOff x="-28463700" y="3914875"/>
            <a:chExt cx="303275" cy="296150"/>
          </a:xfrm>
        </p:grpSpPr>
        <p:sp>
          <p:nvSpPr>
            <p:cNvPr id="6522" name="Google Shape;6522;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91"/>
          <p:cNvGrpSpPr/>
          <p:nvPr/>
        </p:nvGrpSpPr>
        <p:grpSpPr>
          <a:xfrm>
            <a:off x="7092947" y="1369355"/>
            <a:ext cx="351880" cy="227092"/>
            <a:chOff x="-26573400" y="3224125"/>
            <a:chExt cx="295375" cy="190625"/>
          </a:xfrm>
        </p:grpSpPr>
        <p:sp>
          <p:nvSpPr>
            <p:cNvPr id="6525" name="Google Shape;6525;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91"/>
          <p:cNvGrpSpPr/>
          <p:nvPr/>
        </p:nvGrpSpPr>
        <p:grpSpPr>
          <a:xfrm>
            <a:off x="7092947" y="1763690"/>
            <a:ext cx="351880" cy="351910"/>
            <a:chOff x="-26573400" y="3546250"/>
            <a:chExt cx="295375" cy="295400"/>
          </a:xfrm>
        </p:grpSpPr>
        <p:sp>
          <p:nvSpPr>
            <p:cNvPr id="6528" name="Google Shape;6528;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91"/>
          <p:cNvGrpSpPr/>
          <p:nvPr/>
        </p:nvGrpSpPr>
        <p:grpSpPr>
          <a:xfrm>
            <a:off x="7081228" y="2213599"/>
            <a:ext cx="375319" cy="352148"/>
            <a:chOff x="-26583625" y="3917025"/>
            <a:chExt cx="315050" cy="295600"/>
          </a:xfrm>
        </p:grpSpPr>
        <p:sp>
          <p:nvSpPr>
            <p:cNvPr id="6534" name="Google Shape;6534;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8" name="Google Shape;6538;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9" name="Google Shape;6539;p91"/>
          <p:cNvGrpSpPr/>
          <p:nvPr/>
        </p:nvGrpSpPr>
        <p:grpSpPr>
          <a:xfrm>
            <a:off x="5779742" y="3172629"/>
            <a:ext cx="289039" cy="352833"/>
            <a:chOff x="-24694925" y="3518700"/>
            <a:chExt cx="242625" cy="296175"/>
          </a:xfrm>
        </p:grpSpPr>
        <p:sp>
          <p:nvSpPr>
            <p:cNvPr id="6540" name="Google Shape;6540;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91"/>
          <p:cNvGrpSpPr/>
          <p:nvPr/>
        </p:nvGrpSpPr>
        <p:grpSpPr>
          <a:xfrm>
            <a:off x="5779280" y="3622657"/>
            <a:ext cx="289962" cy="352833"/>
            <a:chOff x="-24709100" y="3888875"/>
            <a:chExt cx="243400" cy="296175"/>
          </a:xfrm>
        </p:grpSpPr>
        <p:sp>
          <p:nvSpPr>
            <p:cNvPr id="6545" name="Google Shape;6545;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91"/>
          <p:cNvGrpSpPr/>
          <p:nvPr/>
        </p:nvGrpSpPr>
        <p:grpSpPr>
          <a:xfrm>
            <a:off x="7979280" y="2695320"/>
            <a:ext cx="356556" cy="349557"/>
            <a:chOff x="-22863675" y="3131775"/>
            <a:chExt cx="299300" cy="293425"/>
          </a:xfrm>
        </p:grpSpPr>
        <p:sp>
          <p:nvSpPr>
            <p:cNvPr id="6549" name="Google Shape;6549;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91"/>
          <p:cNvGrpSpPr/>
          <p:nvPr/>
        </p:nvGrpSpPr>
        <p:grpSpPr>
          <a:xfrm>
            <a:off x="5322144" y="1306499"/>
            <a:ext cx="310602" cy="352803"/>
            <a:chOff x="-28069875" y="3175300"/>
            <a:chExt cx="260725" cy="296150"/>
          </a:xfrm>
        </p:grpSpPr>
        <p:sp>
          <p:nvSpPr>
            <p:cNvPr id="6553" name="Google Shape;6553;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2" name="Google Shape;6562;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3" name="Google Shape;6563;p91"/>
          <p:cNvGrpSpPr/>
          <p:nvPr/>
        </p:nvGrpSpPr>
        <p:grpSpPr>
          <a:xfrm>
            <a:off x="5363423" y="2213733"/>
            <a:ext cx="228045" cy="351880"/>
            <a:chOff x="-28032075" y="3916450"/>
            <a:chExt cx="191425" cy="295375"/>
          </a:xfrm>
        </p:grpSpPr>
        <p:sp>
          <p:nvSpPr>
            <p:cNvPr id="6564" name="Google Shape;6564;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91"/>
          <p:cNvGrpSpPr/>
          <p:nvPr/>
        </p:nvGrpSpPr>
        <p:grpSpPr>
          <a:xfrm>
            <a:off x="7528769" y="1306484"/>
            <a:ext cx="352833" cy="352833"/>
            <a:chOff x="-26201650" y="3176075"/>
            <a:chExt cx="296175" cy="296175"/>
          </a:xfrm>
        </p:grpSpPr>
        <p:sp>
          <p:nvSpPr>
            <p:cNvPr id="6568" name="Google Shape;6568;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91"/>
          <p:cNvGrpSpPr/>
          <p:nvPr/>
        </p:nvGrpSpPr>
        <p:grpSpPr>
          <a:xfrm>
            <a:off x="7528293" y="1763705"/>
            <a:ext cx="353786" cy="351880"/>
            <a:chOff x="-26204800" y="3547050"/>
            <a:chExt cx="296975" cy="295375"/>
          </a:xfrm>
        </p:grpSpPr>
        <p:sp>
          <p:nvSpPr>
            <p:cNvPr id="6571" name="Google Shape;6571;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3" name="Google Shape;6573;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4" name="Google Shape;6574;p91"/>
          <p:cNvGrpSpPr/>
          <p:nvPr/>
        </p:nvGrpSpPr>
        <p:grpSpPr>
          <a:xfrm>
            <a:off x="6199548" y="2693683"/>
            <a:ext cx="345328" cy="352833"/>
            <a:chOff x="-24353875" y="3147725"/>
            <a:chExt cx="289875" cy="296175"/>
          </a:xfrm>
        </p:grpSpPr>
        <p:sp>
          <p:nvSpPr>
            <p:cNvPr id="6575" name="Google Shape;6575;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91"/>
          <p:cNvGrpSpPr/>
          <p:nvPr/>
        </p:nvGrpSpPr>
        <p:grpSpPr>
          <a:xfrm>
            <a:off x="6207530" y="3173090"/>
            <a:ext cx="329365" cy="351910"/>
            <a:chOff x="-24344425" y="3519475"/>
            <a:chExt cx="276475" cy="295400"/>
          </a:xfrm>
        </p:grpSpPr>
        <p:sp>
          <p:nvSpPr>
            <p:cNvPr id="6578" name="Google Shape;6578;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91"/>
          <p:cNvGrpSpPr/>
          <p:nvPr/>
        </p:nvGrpSpPr>
        <p:grpSpPr>
          <a:xfrm>
            <a:off x="6197210" y="3625010"/>
            <a:ext cx="350004" cy="348128"/>
            <a:chOff x="-24353075" y="3891250"/>
            <a:chExt cx="293800" cy="292225"/>
          </a:xfrm>
        </p:grpSpPr>
        <p:sp>
          <p:nvSpPr>
            <p:cNvPr id="6581" name="Google Shape;6581;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91"/>
          <p:cNvGrpSpPr/>
          <p:nvPr/>
        </p:nvGrpSpPr>
        <p:grpSpPr>
          <a:xfrm>
            <a:off x="7980681" y="3173313"/>
            <a:ext cx="353757" cy="351463"/>
            <a:chOff x="-22845575" y="3504075"/>
            <a:chExt cx="296950" cy="295025"/>
          </a:xfrm>
        </p:grpSpPr>
        <p:sp>
          <p:nvSpPr>
            <p:cNvPr id="6584" name="Google Shape;6584;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91"/>
          <p:cNvGrpSpPr/>
          <p:nvPr/>
        </p:nvGrpSpPr>
        <p:grpSpPr>
          <a:xfrm>
            <a:off x="5773862" y="1306961"/>
            <a:ext cx="299344" cy="351880"/>
            <a:chOff x="-27691025" y="3175300"/>
            <a:chExt cx="251275" cy="295375"/>
          </a:xfrm>
        </p:grpSpPr>
        <p:sp>
          <p:nvSpPr>
            <p:cNvPr id="6587" name="Google Shape;6587;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91"/>
          <p:cNvGrpSpPr/>
          <p:nvPr/>
        </p:nvGrpSpPr>
        <p:grpSpPr>
          <a:xfrm>
            <a:off x="5746179" y="1825637"/>
            <a:ext cx="354710" cy="228015"/>
            <a:chOff x="-27721750" y="3598250"/>
            <a:chExt cx="297750" cy="191400"/>
          </a:xfrm>
        </p:grpSpPr>
        <p:sp>
          <p:nvSpPr>
            <p:cNvPr id="6592" name="Google Shape;6592;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91"/>
          <p:cNvGrpSpPr/>
          <p:nvPr/>
        </p:nvGrpSpPr>
        <p:grpSpPr>
          <a:xfrm>
            <a:off x="5747579" y="2219183"/>
            <a:ext cx="351910" cy="340980"/>
            <a:chOff x="-27719400" y="3925600"/>
            <a:chExt cx="295400" cy="286225"/>
          </a:xfrm>
        </p:grpSpPr>
        <p:sp>
          <p:nvSpPr>
            <p:cNvPr id="6595" name="Google Shape;6595;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91"/>
          <p:cNvGrpSpPr/>
          <p:nvPr/>
        </p:nvGrpSpPr>
        <p:grpSpPr>
          <a:xfrm>
            <a:off x="7968851" y="1306023"/>
            <a:ext cx="353757" cy="353757"/>
            <a:chOff x="-25834600" y="3176875"/>
            <a:chExt cx="296950" cy="296950"/>
          </a:xfrm>
        </p:grpSpPr>
        <p:sp>
          <p:nvSpPr>
            <p:cNvPr id="6598" name="Google Shape;6598;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91"/>
          <p:cNvGrpSpPr/>
          <p:nvPr/>
        </p:nvGrpSpPr>
        <p:grpSpPr>
          <a:xfrm>
            <a:off x="7968851" y="1774024"/>
            <a:ext cx="353757" cy="331241"/>
            <a:chOff x="-25834600" y="3564375"/>
            <a:chExt cx="296950" cy="278050"/>
          </a:xfrm>
        </p:grpSpPr>
        <p:sp>
          <p:nvSpPr>
            <p:cNvPr id="6604" name="Google Shape;6604;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91"/>
          <p:cNvGrpSpPr/>
          <p:nvPr/>
        </p:nvGrpSpPr>
        <p:grpSpPr>
          <a:xfrm>
            <a:off x="7966974" y="2213376"/>
            <a:ext cx="357509" cy="352595"/>
            <a:chOff x="-25834600" y="3915850"/>
            <a:chExt cx="300100" cy="295975"/>
          </a:xfrm>
        </p:grpSpPr>
        <p:sp>
          <p:nvSpPr>
            <p:cNvPr id="6613" name="Google Shape;6613;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91"/>
          <p:cNvGrpSpPr/>
          <p:nvPr/>
        </p:nvGrpSpPr>
        <p:grpSpPr>
          <a:xfrm>
            <a:off x="6702402" y="2694606"/>
            <a:ext cx="228968" cy="350987"/>
            <a:chOff x="-23930925" y="3149300"/>
            <a:chExt cx="192200" cy="294625"/>
          </a:xfrm>
        </p:grpSpPr>
        <p:sp>
          <p:nvSpPr>
            <p:cNvPr id="6617" name="Google Shape;6617;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91"/>
          <p:cNvGrpSpPr/>
          <p:nvPr/>
        </p:nvGrpSpPr>
        <p:grpSpPr>
          <a:xfrm>
            <a:off x="6659232" y="3173090"/>
            <a:ext cx="315307" cy="351910"/>
            <a:chOff x="-23962425" y="3519475"/>
            <a:chExt cx="264675" cy="295400"/>
          </a:xfrm>
        </p:grpSpPr>
        <p:sp>
          <p:nvSpPr>
            <p:cNvPr id="6622" name="Google Shape;6622;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4" name="Google Shape;6624;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91"/>
          <p:cNvGrpSpPr/>
          <p:nvPr/>
        </p:nvGrpSpPr>
        <p:grpSpPr>
          <a:xfrm>
            <a:off x="8037908" y="3623134"/>
            <a:ext cx="239302" cy="351880"/>
            <a:chOff x="-22788075" y="3904625"/>
            <a:chExt cx="200875" cy="295375"/>
          </a:xfrm>
        </p:grpSpPr>
        <p:sp>
          <p:nvSpPr>
            <p:cNvPr id="6626" name="Google Shape;6626;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91"/>
          <p:cNvGrpSpPr/>
          <p:nvPr/>
        </p:nvGrpSpPr>
        <p:grpSpPr>
          <a:xfrm>
            <a:off x="6193206" y="1306499"/>
            <a:ext cx="354710" cy="352803"/>
            <a:chOff x="-27351575" y="3175300"/>
            <a:chExt cx="297750" cy="296150"/>
          </a:xfrm>
        </p:grpSpPr>
        <p:sp>
          <p:nvSpPr>
            <p:cNvPr id="6631" name="Google Shape;6631;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91"/>
          <p:cNvGrpSpPr/>
          <p:nvPr/>
        </p:nvGrpSpPr>
        <p:grpSpPr>
          <a:xfrm>
            <a:off x="6235914" y="1763109"/>
            <a:ext cx="269293" cy="353072"/>
            <a:chOff x="-27313750" y="3545275"/>
            <a:chExt cx="226050" cy="296375"/>
          </a:xfrm>
        </p:grpSpPr>
        <p:sp>
          <p:nvSpPr>
            <p:cNvPr id="6636" name="Google Shape;6636;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91"/>
          <p:cNvGrpSpPr/>
          <p:nvPr/>
        </p:nvGrpSpPr>
        <p:grpSpPr>
          <a:xfrm>
            <a:off x="6193206" y="2211380"/>
            <a:ext cx="354710" cy="356586"/>
            <a:chOff x="-27351575" y="3915650"/>
            <a:chExt cx="297750" cy="299325"/>
          </a:xfrm>
        </p:grpSpPr>
        <p:sp>
          <p:nvSpPr>
            <p:cNvPr id="6640" name="Google Shape;6640;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91"/>
          <p:cNvGrpSpPr/>
          <p:nvPr/>
        </p:nvGrpSpPr>
        <p:grpSpPr>
          <a:xfrm>
            <a:off x="4880696" y="2693579"/>
            <a:ext cx="319060" cy="353042"/>
            <a:chOff x="-25445525" y="3175900"/>
            <a:chExt cx="267825" cy="296350"/>
          </a:xfrm>
        </p:grpSpPr>
        <p:sp>
          <p:nvSpPr>
            <p:cNvPr id="6643" name="Google Shape;6643;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91"/>
          <p:cNvGrpSpPr/>
          <p:nvPr/>
        </p:nvGrpSpPr>
        <p:grpSpPr>
          <a:xfrm>
            <a:off x="4862410" y="3183902"/>
            <a:ext cx="355633" cy="330288"/>
            <a:chOff x="-25465200" y="3565175"/>
            <a:chExt cx="298525" cy="277250"/>
          </a:xfrm>
        </p:grpSpPr>
        <p:sp>
          <p:nvSpPr>
            <p:cNvPr id="6647" name="Google Shape;6647;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91"/>
          <p:cNvGrpSpPr/>
          <p:nvPr/>
        </p:nvGrpSpPr>
        <p:grpSpPr>
          <a:xfrm>
            <a:off x="4861948" y="3623432"/>
            <a:ext cx="356556" cy="351285"/>
            <a:chOff x="-25465200" y="3916150"/>
            <a:chExt cx="299300" cy="294875"/>
          </a:xfrm>
        </p:grpSpPr>
        <p:sp>
          <p:nvSpPr>
            <p:cNvPr id="6650" name="Google Shape;6650;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91"/>
          <p:cNvGrpSpPr/>
          <p:nvPr/>
        </p:nvGrpSpPr>
        <p:grpSpPr>
          <a:xfrm>
            <a:off x="7089388" y="2693698"/>
            <a:ext cx="351880" cy="352803"/>
            <a:chOff x="-23615075" y="3148525"/>
            <a:chExt cx="295375" cy="296150"/>
          </a:xfrm>
        </p:grpSpPr>
        <p:sp>
          <p:nvSpPr>
            <p:cNvPr id="6653" name="Google Shape;6653;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7" name="Google Shape;6657;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8" name="Google Shape;6658;p91"/>
          <p:cNvGrpSpPr/>
          <p:nvPr/>
        </p:nvGrpSpPr>
        <p:grpSpPr>
          <a:xfrm>
            <a:off x="7088911" y="3632977"/>
            <a:ext cx="352833" cy="332194"/>
            <a:chOff x="-23615075" y="3906200"/>
            <a:chExt cx="296175" cy="278850"/>
          </a:xfrm>
        </p:grpSpPr>
        <p:sp>
          <p:nvSpPr>
            <p:cNvPr id="6659" name="Google Shape;6659;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2" name="Google Shape;6662;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3" name="Google Shape;6663;p91"/>
          <p:cNvGrpSpPr/>
          <p:nvPr/>
        </p:nvGrpSpPr>
        <p:grpSpPr>
          <a:xfrm>
            <a:off x="6637880" y="1306618"/>
            <a:ext cx="353757" cy="352565"/>
            <a:chOff x="-26980600" y="3175500"/>
            <a:chExt cx="296950" cy="295950"/>
          </a:xfrm>
        </p:grpSpPr>
        <p:sp>
          <p:nvSpPr>
            <p:cNvPr id="6664" name="Google Shape;6664;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7" name="Google Shape;6667;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91"/>
          <p:cNvGrpSpPr/>
          <p:nvPr/>
        </p:nvGrpSpPr>
        <p:grpSpPr>
          <a:xfrm>
            <a:off x="6638357" y="2245154"/>
            <a:ext cx="352803" cy="289039"/>
            <a:chOff x="-26981375" y="3951875"/>
            <a:chExt cx="296150" cy="242625"/>
          </a:xfrm>
        </p:grpSpPr>
        <p:sp>
          <p:nvSpPr>
            <p:cNvPr id="6669" name="Google Shape;6669;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91"/>
          <p:cNvGrpSpPr/>
          <p:nvPr/>
        </p:nvGrpSpPr>
        <p:grpSpPr>
          <a:xfrm>
            <a:off x="5303399" y="2692745"/>
            <a:ext cx="351910" cy="354710"/>
            <a:chOff x="-25094250" y="3176075"/>
            <a:chExt cx="295400" cy="297750"/>
          </a:xfrm>
        </p:grpSpPr>
        <p:sp>
          <p:nvSpPr>
            <p:cNvPr id="6673" name="Google Shape;6673;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91"/>
          <p:cNvGrpSpPr/>
          <p:nvPr/>
        </p:nvGrpSpPr>
        <p:grpSpPr>
          <a:xfrm>
            <a:off x="5303399" y="3173106"/>
            <a:ext cx="351910" cy="351880"/>
            <a:chOff x="-25094250" y="3547050"/>
            <a:chExt cx="295400" cy="295375"/>
          </a:xfrm>
        </p:grpSpPr>
        <p:sp>
          <p:nvSpPr>
            <p:cNvPr id="6677" name="Google Shape;6677;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91"/>
          <p:cNvGrpSpPr/>
          <p:nvPr/>
        </p:nvGrpSpPr>
        <p:grpSpPr>
          <a:xfrm>
            <a:off x="7535476" y="2693698"/>
            <a:ext cx="352803" cy="352803"/>
            <a:chOff x="-23245675" y="3148525"/>
            <a:chExt cx="296150" cy="296150"/>
          </a:xfrm>
        </p:grpSpPr>
        <p:sp>
          <p:nvSpPr>
            <p:cNvPr id="6684" name="Google Shape;6684;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91"/>
          <p:cNvGrpSpPr/>
          <p:nvPr/>
        </p:nvGrpSpPr>
        <p:grpSpPr>
          <a:xfrm>
            <a:off x="7535938" y="3622672"/>
            <a:ext cx="351880" cy="352803"/>
            <a:chOff x="-23244900" y="3888100"/>
            <a:chExt cx="295375" cy="296150"/>
          </a:xfrm>
        </p:grpSpPr>
        <p:sp>
          <p:nvSpPr>
            <p:cNvPr id="6689" name="Google Shape;6689;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0" name="Google Shape;6700;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702" name="Google Shape;6702;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06"/>
        <p:cNvGrpSpPr/>
        <p:nvPr/>
      </p:nvGrpSpPr>
      <p:grpSpPr>
        <a:xfrm>
          <a:off x="0" y="0"/>
          <a:ext cx="0" cy="0"/>
          <a:chOff x="0" y="0"/>
          <a:chExt cx="0" cy="0"/>
        </a:xfrm>
      </p:grpSpPr>
      <p:sp>
        <p:nvSpPr>
          <p:cNvPr id="6707" name="Google Shape;6707;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92"/>
          <p:cNvGrpSpPr/>
          <p:nvPr/>
        </p:nvGrpSpPr>
        <p:grpSpPr>
          <a:xfrm>
            <a:off x="850004" y="1823018"/>
            <a:ext cx="367261" cy="367261"/>
            <a:chOff x="-65145700" y="3727425"/>
            <a:chExt cx="317425" cy="317425"/>
          </a:xfrm>
        </p:grpSpPr>
        <p:sp>
          <p:nvSpPr>
            <p:cNvPr id="6709" name="Google Shape;6709;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92"/>
          <p:cNvGrpSpPr/>
          <p:nvPr/>
        </p:nvGrpSpPr>
        <p:grpSpPr>
          <a:xfrm>
            <a:off x="853201" y="2251933"/>
            <a:ext cx="360868" cy="367261"/>
            <a:chOff x="-65144125" y="4094450"/>
            <a:chExt cx="311900" cy="317425"/>
          </a:xfrm>
        </p:grpSpPr>
        <p:sp>
          <p:nvSpPr>
            <p:cNvPr id="6712" name="Google Shape;6712;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5" name="Google Shape;6715;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6" name="Google Shape;6716;p92"/>
          <p:cNvGrpSpPr/>
          <p:nvPr/>
        </p:nvGrpSpPr>
        <p:grpSpPr>
          <a:xfrm>
            <a:off x="3056770" y="1822628"/>
            <a:ext cx="370645" cy="368042"/>
            <a:chOff x="-63250675" y="3744075"/>
            <a:chExt cx="320350" cy="318100"/>
          </a:xfrm>
        </p:grpSpPr>
        <p:sp>
          <p:nvSpPr>
            <p:cNvPr id="6717" name="Google Shape;6717;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92"/>
          <p:cNvGrpSpPr/>
          <p:nvPr/>
        </p:nvGrpSpPr>
        <p:grpSpPr>
          <a:xfrm>
            <a:off x="3058462" y="2251933"/>
            <a:ext cx="367261" cy="367261"/>
            <a:chOff x="-63250675" y="4110200"/>
            <a:chExt cx="317425" cy="317425"/>
          </a:xfrm>
        </p:grpSpPr>
        <p:sp>
          <p:nvSpPr>
            <p:cNvPr id="6721" name="Google Shape;6721;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92"/>
          <p:cNvGrpSpPr/>
          <p:nvPr/>
        </p:nvGrpSpPr>
        <p:grpSpPr>
          <a:xfrm>
            <a:off x="1737509" y="2749028"/>
            <a:ext cx="359075" cy="358844"/>
            <a:chOff x="-61351725" y="3372400"/>
            <a:chExt cx="310350" cy="310150"/>
          </a:xfrm>
        </p:grpSpPr>
        <p:sp>
          <p:nvSpPr>
            <p:cNvPr id="6731" name="Google Shape;6731;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92"/>
          <p:cNvGrpSpPr/>
          <p:nvPr/>
        </p:nvGrpSpPr>
        <p:grpSpPr>
          <a:xfrm>
            <a:off x="1733864" y="3212084"/>
            <a:ext cx="366364" cy="333534"/>
            <a:chOff x="-61354875" y="3751050"/>
            <a:chExt cx="316650" cy="288275"/>
          </a:xfrm>
        </p:grpSpPr>
        <p:sp>
          <p:nvSpPr>
            <p:cNvPr id="6735" name="Google Shape;6735;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92"/>
          <p:cNvGrpSpPr/>
          <p:nvPr/>
        </p:nvGrpSpPr>
        <p:grpSpPr>
          <a:xfrm>
            <a:off x="1733864" y="3653724"/>
            <a:ext cx="366364" cy="367290"/>
            <a:chOff x="-61354875" y="4101525"/>
            <a:chExt cx="316650" cy="317450"/>
          </a:xfrm>
        </p:grpSpPr>
        <p:sp>
          <p:nvSpPr>
            <p:cNvPr id="6739" name="Google Shape;6739;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92"/>
          <p:cNvGrpSpPr/>
          <p:nvPr/>
        </p:nvGrpSpPr>
        <p:grpSpPr>
          <a:xfrm>
            <a:off x="3950299" y="2745600"/>
            <a:ext cx="368157" cy="365699"/>
            <a:chOff x="-59470075" y="3308975"/>
            <a:chExt cx="318200" cy="316075"/>
          </a:xfrm>
        </p:grpSpPr>
        <p:sp>
          <p:nvSpPr>
            <p:cNvPr id="6742" name="Google Shape;6742;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92"/>
          <p:cNvGrpSpPr/>
          <p:nvPr/>
        </p:nvGrpSpPr>
        <p:grpSpPr>
          <a:xfrm>
            <a:off x="1295729" y="1381305"/>
            <a:ext cx="367261" cy="364686"/>
            <a:chOff x="-64781025" y="3361050"/>
            <a:chExt cx="317425" cy="315200"/>
          </a:xfrm>
        </p:grpSpPr>
        <p:sp>
          <p:nvSpPr>
            <p:cNvPr id="6752" name="Google Shape;6752;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9" name="Google Shape;6759;p92"/>
          <p:cNvGrpSpPr/>
          <p:nvPr/>
        </p:nvGrpSpPr>
        <p:grpSpPr>
          <a:xfrm>
            <a:off x="3500129" y="1822744"/>
            <a:ext cx="382765" cy="367810"/>
            <a:chOff x="-62890750" y="3747425"/>
            <a:chExt cx="330825" cy="317900"/>
          </a:xfrm>
        </p:grpSpPr>
        <p:sp>
          <p:nvSpPr>
            <p:cNvPr id="6760" name="Google Shape;6760;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92"/>
          <p:cNvGrpSpPr/>
          <p:nvPr/>
        </p:nvGrpSpPr>
        <p:grpSpPr>
          <a:xfrm>
            <a:off x="3507881" y="2252381"/>
            <a:ext cx="367261" cy="366364"/>
            <a:chOff x="-62884425" y="4111775"/>
            <a:chExt cx="317425" cy="316650"/>
          </a:xfrm>
        </p:grpSpPr>
        <p:sp>
          <p:nvSpPr>
            <p:cNvPr id="6775" name="Google Shape;6775;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92"/>
          <p:cNvGrpSpPr/>
          <p:nvPr/>
        </p:nvGrpSpPr>
        <p:grpSpPr>
          <a:xfrm>
            <a:off x="2180515" y="2748450"/>
            <a:ext cx="365438" cy="360001"/>
            <a:chOff x="-60991775" y="3376900"/>
            <a:chExt cx="315850" cy="311150"/>
          </a:xfrm>
        </p:grpSpPr>
        <p:sp>
          <p:nvSpPr>
            <p:cNvPr id="6778" name="Google Shape;6778;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92"/>
          <p:cNvGrpSpPr/>
          <p:nvPr/>
        </p:nvGrpSpPr>
        <p:grpSpPr>
          <a:xfrm>
            <a:off x="2180052" y="3199314"/>
            <a:ext cx="366364" cy="359075"/>
            <a:chOff x="-60988625" y="3740800"/>
            <a:chExt cx="316650" cy="310350"/>
          </a:xfrm>
        </p:grpSpPr>
        <p:sp>
          <p:nvSpPr>
            <p:cNvPr id="6782" name="Google Shape;6782;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92"/>
          <p:cNvGrpSpPr/>
          <p:nvPr/>
        </p:nvGrpSpPr>
        <p:grpSpPr>
          <a:xfrm>
            <a:off x="2180052" y="3654765"/>
            <a:ext cx="366364" cy="365207"/>
            <a:chOff x="-60987850" y="4100950"/>
            <a:chExt cx="316650" cy="315650"/>
          </a:xfrm>
        </p:grpSpPr>
        <p:sp>
          <p:nvSpPr>
            <p:cNvPr id="6786" name="Google Shape;6786;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92"/>
          <p:cNvGrpSpPr/>
          <p:nvPr/>
        </p:nvGrpSpPr>
        <p:grpSpPr>
          <a:xfrm>
            <a:off x="3949836" y="3200225"/>
            <a:ext cx="369083" cy="357253"/>
            <a:chOff x="-59447250" y="3706150"/>
            <a:chExt cx="319000" cy="308775"/>
          </a:xfrm>
        </p:grpSpPr>
        <p:sp>
          <p:nvSpPr>
            <p:cNvPr id="6792" name="Google Shape;6792;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92"/>
          <p:cNvGrpSpPr/>
          <p:nvPr/>
        </p:nvGrpSpPr>
        <p:grpSpPr>
          <a:xfrm>
            <a:off x="1738564" y="1381536"/>
            <a:ext cx="368186" cy="364224"/>
            <a:chOff x="-64406125" y="3362225"/>
            <a:chExt cx="318225" cy="314800"/>
          </a:xfrm>
        </p:grpSpPr>
        <p:sp>
          <p:nvSpPr>
            <p:cNvPr id="6797" name="Google Shape;6797;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9" name="Google Shape;6799;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92"/>
          <p:cNvGrpSpPr/>
          <p:nvPr/>
        </p:nvGrpSpPr>
        <p:grpSpPr>
          <a:xfrm>
            <a:off x="1739027" y="2252381"/>
            <a:ext cx="367261" cy="366364"/>
            <a:chOff x="-64410850" y="4094450"/>
            <a:chExt cx="317425" cy="316650"/>
          </a:xfrm>
        </p:grpSpPr>
        <p:sp>
          <p:nvSpPr>
            <p:cNvPr id="6801" name="Google Shape;6801;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4" name="Google Shape;6804;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5" name="Google Shape;6805;p92"/>
          <p:cNvGrpSpPr/>
          <p:nvPr/>
        </p:nvGrpSpPr>
        <p:grpSpPr>
          <a:xfrm>
            <a:off x="3960575" y="1822454"/>
            <a:ext cx="365467" cy="368389"/>
            <a:chOff x="-62516625" y="3743175"/>
            <a:chExt cx="315875" cy="318400"/>
          </a:xfrm>
        </p:grpSpPr>
        <p:sp>
          <p:nvSpPr>
            <p:cNvPr id="6806" name="Google Shape;6806;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92"/>
          <p:cNvGrpSpPr/>
          <p:nvPr/>
        </p:nvGrpSpPr>
        <p:grpSpPr>
          <a:xfrm>
            <a:off x="3967415" y="2272426"/>
            <a:ext cx="351786" cy="326274"/>
            <a:chOff x="-62511900" y="4129100"/>
            <a:chExt cx="304050" cy="282000"/>
          </a:xfrm>
        </p:grpSpPr>
        <p:sp>
          <p:nvSpPr>
            <p:cNvPr id="6809" name="Google Shape;6809;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92"/>
          <p:cNvGrpSpPr/>
          <p:nvPr/>
        </p:nvGrpSpPr>
        <p:grpSpPr>
          <a:xfrm>
            <a:off x="2645537" y="2744820"/>
            <a:ext cx="310770" cy="367261"/>
            <a:chOff x="-60597975" y="3367475"/>
            <a:chExt cx="268600" cy="317425"/>
          </a:xfrm>
        </p:grpSpPr>
        <p:sp>
          <p:nvSpPr>
            <p:cNvPr id="6815" name="Google Shape;6815;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92"/>
          <p:cNvGrpSpPr/>
          <p:nvPr/>
        </p:nvGrpSpPr>
        <p:grpSpPr>
          <a:xfrm>
            <a:off x="2617740" y="3706136"/>
            <a:ext cx="366364" cy="262465"/>
            <a:chOff x="-60621600" y="4145650"/>
            <a:chExt cx="316650" cy="226850"/>
          </a:xfrm>
        </p:grpSpPr>
        <p:sp>
          <p:nvSpPr>
            <p:cNvPr id="6822" name="Google Shape;6822;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92"/>
          <p:cNvGrpSpPr/>
          <p:nvPr/>
        </p:nvGrpSpPr>
        <p:grpSpPr>
          <a:xfrm>
            <a:off x="3954392" y="3654635"/>
            <a:ext cx="359972" cy="365467"/>
            <a:chOff x="-59400775" y="4084200"/>
            <a:chExt cx="311125" cy="315875"/>
          </a:xfrm>
        </p:grpSpPr>
        <p:sp>
          <p:nvSpPr>
            <p:cNvPr id="6826" name="Google Shape;6826;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92"/>
          <p:cNvGrpSpPr/>
          <p:nvPr/>
        </p:nvGrpSpPr>
        <p:grpSpPr>
          <a:xfrm>
            <a:off x="2178486" y="1380466"/>
            <a:ext cx="365438" cy="366364"/>
            <a:chOff x="-64044600" y="3360375"/>
            <a:chExt cx="315850" cy="316650"/>
          </a:xfrm>
        </p:grpSpPr>
        <p:sp>
          <p:nvSpPr>
            <p:cNvPr id="6833" name="Google Shape;6833;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92"/>
          <p:cNvGrpSpPr/>
          <p:nvPr/>
        </p:nvGrpSpPr>
        <p:grpSpPr>
          <a:xfrm>
            <a:off x="2204909" y="1823018"/>
            <a:ext cx="312592" cy="367261"/>
            <a:chOff x="-64022550" y="3727425"/>
            <a:chExt cx="270175" cy="317425"/>
          </a:xfrm>
        </p:grpSpPr>
        <p:sp>
          <p:nvSpPr>
            <p:cNvPr id="6837" name="Google Shape;6837;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92"/>
          <p:cNvGrpSpPr/>
          <p:nvPr/>
        </p:nvGrpSpPr>
        <p:grpSpPr>
          <a:xfrm>
            <a:off x="2229047" y="2251918"/>
            <a:ext cx="264317" cy="367290"/>
            <a:chOff x="-64001300" y="4093650"/>
            <a:chExt cx="228450" cy="317450"/>
          </a:xfrm>
        </p:grpSpPr>
        <p:sp>
          <p:nvSpPr>
            <p:cNvPr id="6841" name="Google Shape;6841;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92"/>
          <p:cNvGrpSpPr/>
          <p:nvPr/>
        </p:nvGrpSpPr>
        <p:grpSpPr>
          <a:xfrm>
            <a:off x="848051" y="2745210"/>
            <a:ext cx="359972" cy="366480"/>
            <a:chOff x="-62148800" y="3377700"/>
            <a:chExt cx="311125" cy="316750"/>
          </a:xfrm>
        </p:grpSpPr>
        <p:sp>
          <p:nvSpPr>
            <p:cNvPr id="6846" name="Google Shape;6846;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92"/>
          <p:cNvGrpSpPr/>
          <p:nvPr/>
        </p:nvGrpSpPr>
        <p:grpSpPr>
          <a:xfrm>
            <a:off x="843958" y="3195207"/>
            <a:ext cx="368157" cy="367290"/>
            <a:chOff x="-62154300" y="3743950"/>
            <a:chExt cx="318200" cy="317450"/>
          </a:xfrm>
        </p:grpSpPr>
        <p:sp>
          <p:nvSpPr>
            <p:cNvPr id="6849" name="Google Shape;6849;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92"/>
          <p:cNvGrpSpPr/>
          <p:nvPr/>
        </p:nvGrpSpPr>
        <p:grpSpPr>
          <a:xfrm>
            <a:off x="843944" y="3654187"/>
            <a:ext cx="368186" cy="366364"/>
            <a:chOff x="-62151950" y="4111775"/>
            <a:chExt cx="318225" cy="316650"/>
          </a:xfrm>
        </p:grpSpPr>
        <p:sp>
          <p:nvSpPr>
            <p:cNvPr id="6852" name="Google Shape;6852;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92"/>
          <p:cNvGrpSpPr/>
          <p:nvPr/>
        </p:nvGrpSpPr>
        <p:grpSpPr>
          <a:xfrm>
            <a:off x="3062568" y="2744733"/>
            <a:ext cx="368157" cy="367434"/>
            <a:chOff x="-60254550" y="3367325"/>
            <a:chExt cx="318200" cy="317575"/>
          </a:xfrm>
        </p:grpSpPr>
        <p:sp>
          <p:nvSpPr>
            <p:cNvPr id="6857" name="Google Shape;6857;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92"/>
          <p:cNvGrpSpPr/>
          <p:nvPr/>
        </p:nvGrpSpPr>
        <p:grpSpPr>
          <a:xfrm>
            <a:off x="3063465" y="3195727"/>
            <a:ext cx="366364" cy="366248"/>
            <a:chOff x="-60255350" y="3733825"/>
            <a:chExt cx="316650" cy="316550"/>
          </a:xfrm>
        </p:grpSpPr>
        <p:sp>
          <p:nvSpPr>
            <p:cNvPr id="6862" name="Google Shape;6862;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92"/>
          <p:cNvGrpSpPr/>
          <p:nvPr/>
        </p:nvGrpSpPr>
        <p:grpSpPr>
          <a:xfrm>
            <a:off x="3091262" y="3654635"/>
            <a:ext cx="310770" cy="365467"/>
            <a:chOff x="-60232500" y="4101525"/>
            <a:chExt cx="268600" cy="315875"/>
          </a:xfrm>
        </p:grpSpPr>
        <p:sp>
          <p:nvSpPr>
            <p:cNvPr id="6870" name="Google Shape;6870;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2" name="Google Shape;6872;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3" name="Google Shape;6873;p92"/>
          <p:cNvGrpSpPr/>
          <p:nvPr/>
        </p:nvGrpSpPr>
        <p:grpSpPr>
          <a:xfrm>
            <a:off x="2624262" y="1380466"/>
            <a:ext cx="368186" cy="366364"/>
            <a:chOff x="-63679950" y="3360375"/>
            <a:chExt cx="318225" cy="316650"/>
          </a:xfrm>
        </p:grpSpPr>
        <p:sp>
          <p:nvSpPr>
            <p:cNvPr id="6874" name="Google Shape;6874;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8" name="Google Shape;6878;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9" name="Google Shape;6879;p92"/>
          <p:cNvGrpSpPr/>
          <p:nvPr/>
        </p:nvGrpSpPr>
        <p:grpSpPr>
          <a:xfrm>
            <a:off x="2622889" y="2251803"/>
            <a:ext cx="370934" cy="367521"/>
            <a:chOff x="-63679950" y="4093450"/>
            <a:chExt cx="320600" cy="317650"/>
          </a:xfrm>
        </p:grpSpPr>
        <p:sp>
          <p:nvSpPr>
            <p:cNvPr id="6880" name="Google Shape;6880;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92"/>
          <p:cNvGrpSpPr/>
          <p:nvPr/>
        </p:nvGrpSpPr>
        <p:grpSpPr>
          <a:xfrm>
            <a:off x="1283006" y="2744805"/>
            <a:ext cx="366364" cy="367290"/>
            <a:chOff x="-61784125" y="3377700"/>
            <a:chExt cx="316650" cy="317450"/>
          </a:xfrm>
        </p:grpSpPr>
        <p:sp>
          <p:nvSpPr>
            <p:cNvPr id="6884" name="Google Shape;6884;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92"/>
          <p:cNvGrpSpPr/>
          <p:nvPr/>
        </p:nvGrpSpPr>
        <p:grpSpPr>
          <a:xfrm>
            <a:off x="1283006" y="3195207"/>
            <a:ext cx="366364" cy="367290"/>
            <a:chOff x="-61783350" y="3743950"/>
            <a:chExt cx="316650" cy="317450"/>
          </a:xfrm>
        </p:grpSpPr>
        <p:sp>
          <p:nvSpPr>
            <p:cNvPr id="6892" name="Google Shape;6892;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4" name="Google Shape;6894;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92"/>
          <p:cNvGrpSpPr/>
          <p:nvPr/>
        </p:nvGrpSpPr>
        <p:grpSpPr>
          <a:xfrm>
            <a:off x="3504430" y="3655040"/>
            <a:ext cx="369112" cy="364657"/>
            <a:chOff x="-59869425" y="4102225"/>
            <a:chExt cx="319025" cy="315175"/>
          </a:xfrm>
        </p:grpSpPr>
        <p:sp>
          <p:nvSpPr>
            <p:cNvPr id="6898" name="Google Shape;6898;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92"/>
          <p:cNvGrpSpPr/>
          <p:nvPr/>
        </p:nvGrpSpPr>
        <p:grpSpPr>
          <a:xfrm>
            <a:off x="2623233" y="4123862"/>
            <a:ext cx="366364" cy="365467"/>
            <a:chOff x="-59029025" y="3711650"/>
            <a:chExt cx="316650" cy="315875"/>
          </a:xfrm>
        </p:grpSpPr>
        <p:sp>
          <p:nvSpPr>
            <p:cNvPr id="6903" name="Google Shape;6903;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2"/>
          <p:cNvGrpSpPr/>
          <p:nvPr/>
        </p:nvGrpSpPr>
        <p:grpSpPr>
          <a:xfrm>
            <a:off x="4859311" y="1379917"/>
            <a:ext cx="351940" cy="348188"/>
            <a:chOff x="581525" y="3254850"/>
            <a:chExt cx="297750" cy="294575"/>
          </a:xfrm>
        </p:grpSpPr>
        <p:sp>
          <p:nvSpPr>
            <p:cNvPr id="6911" name="Google Shape;6911;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92"/>
          <p:cNvGrpSpPr/>
          <p:nvPr/>
        </p:nvGrpSpPr>
        <p:grpSpPr>
          <a:xfrm>
            <a:off x="4858380" y="1818853"/>
            <a:ext cx="353802" cy="351497"/>
            <a:chOff x="580725" y="3617925"/>
            <a:chExt cx="299325" cy="297375"/>
          </a:xfrm>
        </p:grpSpPr>
        <p:sp>
          <p:nvSpPr>
            <p:cNvPr id="6915" name="Google Shape;6915;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92"/>
          <p:cNvGrpSpPr/>
          <p:nvPr/>
        </p:nvGrpSpPr>
        <p:grpSpPr>
          <a:xfrm>
            <a:off x="4860242" y="2266043"/>
            <a:ext cx="350079" cy="350079"/>
            <a:chOff x="583100" y="3982600"/>
            <a:chExt cx="296175" cy="296175"/>
          </a:xfrm>
        </p:grpSpPr>
        <p:sp>
          <p:nvSpPr>
            <p:cNvPr id="6921" name="Google Shape;6921;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92"/>
          <p:cNvGrpSpPr/>
          <p:nvPr/>
        </p:nvGrpSpPr>
        <p:grpSpPr>
          <a:xfrm>
            <a:off x="7092856" y="1379667"/>
            <a:ext cx="307231" cy="348690"/>
            <a:chOff x="2423775" y="3226875"/>
            <a:chExt cx="259925" cy="295000"/>
          </a:xfrm>
        </p:grpSpPr>
        <p:sp>
          <p:nvSpPr>
            <p:cNvPr id="6929" name="Google Shape;6929;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92"/>
          <p:cNvGrpSpPr/>
          <p:nvPr/>
        </p:nvGrpSpPr>
        <p:grpSpPr>
          <a:xfrm>
            <a:off x="7070043" y="1820952"/>
            <a:ext cx="352857" cy="347301"/>
            <a:chOff x="2404875" y="3592725"/>
            <a:chExt cx="298525" cy="293825"/>
          </a:xfrm>
        </p:grpSpPr>
        <p:sp>
          <p:nvSpPr>
            <p:cNvPr id="6933" name="Google Shape;6933;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92"/>
          <p:cNvGrpSpPr/>
          <p:nvPr/>
        </p:nvGrpSpPr>
        <p:grpSpPr>
          <a:xfrm>
            <a:off x="7070974" y="2266517"/>
            <a:ext cx="350995" cy="349133"/>
            <a:chOff x="2404875" y="3955825"/>
            <a:chExt cx="296950" cy="295375"/>
          </a:xfrm>
        </p:grpSpPr>
        <p:sp>
          <p:nvSpPr>
            <p:cNvPr id="6937" name="Google Shape;6937;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92"/>
          <p:cNvGrpSpPr/>
          <p:nvPr/>
        </p:nvGrpSpPr>
        <p:grpSpPr>
          <a:xfrm>
            <a:off x="5764954" y="2730711"/>
            <a:ext cx="349163" cy="350079"/>
            <a:chOff x="4263650" y="3235150"/>
            <a:chExt cx="295400" cy="296175"/>
          </a:xfrm>
        </p:grpSpPr>
        <p:sp>
          <p:nvSpPr>
            <p:cNvPr id="6942" name="Google Shape;6942;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92"/>
          <p:cNvGrpSpPr/>
          <p:nvPr/>
        </p:nvGrpSpPr>
        <p:grpSpPr>
          <a:xfrm>
            <a:off x="5762634" y="3189872"/>
            <a:ext cx="353802" cy="327739"/>
            <a:chOff x="4266025" y="3609275"/>
            <a:chExt cx="299325" cy="277275"/>
          </a:xfrm>
        </p:grpSpPr>
        <p:sp>
          <p:nvSpPr>
            <p:cNvPr id="6948" name="Google Shape;6948;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92"/>
          <p:cNvGrpSpPr/>
          <p:nvPr/>
        </p:nvGrpSpPr>
        <p:grpSpPr>
          <a:xfrm>
            <a:off x="5763092" y="3655259"/>
            <a:ext cx="352886" cy="349133"/>
            <a:chOff x="4263650" y="3963700"/>
            <a:chExt cx="298550" cy="295375"/>
          </a:xfrm>
        </p:grpSpPr>
        <p:sp>
          <p:nvSpPr>
            <p:cNvPr id="6951" name="Google Shape;6951;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92"/>
          <p:cNvGrpSpPr/>
          <p:nvPr/>
        </p:nvGrpSpPr>
        <p:grpSpPr>
          <a:xfrm>
            <a:off x="8041429" y="2730711"/>
            <a:ext cx="226264" cy="350079"/>
            <a:chOff x="6164975" y="3211525"/>
            <a:chExt cx="191425" cy="296175"/>
          </a:xfrm>
        </p:grpSpPr>
        <p:sp>
          <p:nvSpPr>
            <p:cNvPr id="6959" name="Google Shape;6959;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92"/>
          <p:cNvGrpSpPr/>
          <p:nvPr/>
        </p:nvGrpSpPr>
        <p:grpSpPr>
          <a:xfrm>
            <a:off x="5303466" y="1378987"/>
            <a:ext cx="352886" cy="350049"/>
            <a:chOff x="946175" y="3253275"/>
            <a:chExt cx="298550" cy="296150"/>
          </a:xfrm>
        </p:grpSpPr>
        <p:sp>
          <p:nvSpPr>
            <p:cNvPr id="6967" name="Google Shape;6967;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92"/>
          <p:cNvGrpSpPr/>
          <p:nvPr/>
        </p:nvGrpSpPr>
        <p:grpSpPr>
          <a:xfrm>
            <a:off x="5304397" y="1820951"/>
            <a:ext cx="351024" cy="347301"/>
            <a:chOff x="946175" y="3619500"/>
            <a:chExt cx="296975" cy="293825"/>
          </a:xfrm>
        </p:grpSpPr>
        <p:sp>
          <p:nvSpPr>
            <p:cNvPr id="6973" name="Google Shape;6973;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92"/>
          <p:cNvGrpSpPr/>
          <p:nvPr/>
        </p:nvGrpSpPr>
        <p:grpSpPr>
          <a:xfrm>
            <a:off x="5303939" y="2265585"/>
            <a:ext cx="351940" cy="350995"/>
            <a:chOff x="944600" y="3981825"/>
            <a:chExt cx="297750" cy="296950"/>
          </a:xfrm>
        </p:grpSpPr>
        <p:sp>
          <p:nvSpPr>
            <p:cNvPr id="6980" name="Google Shape;6980;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92"/>
          <p:cNvGrpSpPr/>
          <p:nvPr/>
        </p:nvGrpSpPr>
        <p:grpSpPr>
          <a:xfrm>
            <a:off x="7520875" y="1379445"/>
            <a:ext cx="350079" cy="349133"/>
            <a:chOff x="2768750" y="3227275"/>
            <a:chExt cx="296175" cy="295375"/>
          </a:xfrm>
        </p:grpSpPr>
        <p:sp>
          <p:nvSpPr>
            <p:cNvPr id="6985" name="Google Shape;6985;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92"/>
          <p:cNvGrpSpPr/>
          <p:nvPr/>
        </p:nvGrpSpPr>
        <p:grpSpPr>
          <a:xfrm>
            <a:off x="7541826" y="1820317"/>
            <a:ext cx="308177" cy="348572"/>
            <a:chOff x="2786075" y="3591800"/>
            <a:chExt cx="260725" cy="294900"/>
          </a:xfrm>
        </p:grpSpPr>
        <p:sp>
          <p:nvSpPr>
            <p:cNvPr id="6994" name="Google Shape;6994;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92"/>
          <p:cNvGrpSpPr/>
          <p:nvPr/>
        </p:nvGrpSpPr>
        <p:grpSpPr>
          <a:xfrm>
            <a:off x="7582324" y="2266044"/>
            <a:ext cx="227180" cy="350079"/>
            <a:chOff x="2819150" y="3955025"/>
            <a:chExt cx="192200" cy="296175"/>
          </a:xfrm>
        </p:grpSpPr>
        <p:sp>
          <p:nvSpPr>
            <p:cNvPr id="7000" name="Google Shape;7000;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92"/>
          <p:cNvGrpSpPr/>
          <p:nvPr/>
        </p:nvGrpSpPr>
        <p:grpSpPr>
          <a:xfrm>
            <a:off x="6206097" y="2731642"/>
            <a:ext cx="349133" cy="348217"/>
            <a:chOff x="4629125" y="3235150"/>
            <a:chExt cx="295375" cy="294600"/>
          </a:xfrm>
        </p:grpSpPr>
        <p:sp>
          <p:nvSpPr>
            <p:cNvPr id="7005" name="Google Shape;7005;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92"/>
          <p:cNvGrpSpPr/>
          <p:nvPr/>
        </p:nvGrpSpPr>
        <p:grpSpPr>
          <a:xfrm>
            <a:off x="6206082" y="3179175"/>
            <a:ext cx="349163" cy="349133"/>
            <a:chOff x="4628325" y="3599825"/>
            <a:chExt cx="295400" cy="295375"/>
          </a:xfrm>
        </p:grpSpPr>
        <p:sp>
          <p:nvSpPr>
            <p:cNvPr id="7011" name="Google Shape;7011;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92"/>
          <p:cNvGrpSpPr/>
          <p:nvPr/>
        </p:nvGrpSpPr>
        <p:grpSpPr>
          <a:xfrm>
            <a:off x="6227033" y="3654786"/>
            <a:ext cx="307261" cy="350079"/>
            <a:chOff x="4645650" y="3962900"/>
            <a:chExt cx="259950" cy="296175"/>
          </a:xfrm>
        </p:grpSpPr>
        <p:sp>
          <p:nvSpPr>
            <p:cNvPr id="7024" name="Google Shape;7024;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92"/>
          <p:cNvGrpSpPr/>
          <p:nvPr/>
        </p:nvGrpSpPr>
        <p:grpSpPr>
          <a:xfrm>
            <a:off x="7979994" y="3179648"/>
            <a:ext cx="349133" cy="348188"/>
            <a:chOff x="6143725" y="3582500"/>
            <a:chExt cx="295375" cy="294575"/>
          </a:xfrm>
        </p:grpSpPr>
        <p:sp>
          <p:nvSpPr>
            <p:cNvPr id="7031" name="Google Shape;7031;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92"/>
          <p:cNvGrpSpPr/>
          <p:nvPr/>
        </p:nvGrpSpPr>
        <p:grpSpPr>
          <a:xfrm>
            <a:off x="5748820" y="1378987"/>
            <a:ext cx="350995" cy="350049"/>
            <a:chOff x="1310075" y="3253275"/>
            <a:chExt cx="296950" cy="296150"/>
          </a:xfrm>
        </p:grpSpPr>
        <p:sp>
          <p:nvSpPr>
            <p:cNvPr id="7039" name="Google Shape;7039;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3" name="Google Shape;7043;p92"/>
          <p:cNvGrpSpPr/>
          <p:nvPr/>
        </p:nvGrpSpPr>
        <p:grpSpPr>
          <a:xfrm>
            <a:off x="5748347" y="2265246"/>
            <a:ext cx="351941" cy="351675"/>
            <a:chOff x="1310075" y="3980250"/>
            <a:chExt cx="297750" cy="297525"/>
          </a:xfrm>
        </p:grpSpPr>
        <p:sp>
          <p:nvSpPr>
            <p:cNvPr id="7044" name="Google Shape;7044;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92"/>
          <p:cNvGrpSpPr/>
          <p:nvPr/>
        </p:nvGrpSpPr>
        <p:grpSpPr>
          <a:xfrm>
            <a:off x="8013136" y="1379445"/>
            <a:ext cx="266305" cy="349133"/>
            <a:chOff x="3167275" y="3227275"/>
            <a:chExt cx="225300" cy="295375"/>
          </a:xfrm>
        </p:grpSpPr>
        <p:sp>
          <p:nvSpPr>
            <p:cNvPr id="7049" name="Google Shape;7049;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4" name="Google Shape;7054;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5" name="Google Shape;7055;p92"/>
          <p:cNvGrpSpPr/>
          <p:nvPr/>
        </p:nvGrpSpPr>
        <p:grpSpPr>
          <a:xfrm>
            <a:off x="7970318" y="2266502"/>
            <a:ext cx="351940" cy="349163"/>
            <a:chOff x="3133425" y="3955025"/>
            <a:chExt cx="297750" cy="295400"/>
          </a:xfrm>
        </p:grpSpPr>
        <p:sp>
          <p:nvSpPr>
            <p:cNvPr id="7056" name="Google Shape;7056;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92"/>
          <p:cNvGrpSpPr/>
          <p:nvPr/>
        </p:nvGrpSpPr>
        <p:grpSpPr>
          <a:xfrm>
            <a:off x="6650491" y="2730090"/>
            <a:ext cx="350079" cy="351320"/>
            <a:chOff x="4991425" y="3234750"/>
            <a:chExt cx="296175" cy="297225"/>
          </a:xfrm>
        </p:grpSpPr>
        <p:sp>
          <p:nvSpPr>
            <p:cNvPr id="7060" name="Google Shape;7060;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92"/>
          <p:cNvGrpSpPr/>
          <p:nvPr/>
        </p:nvGrpSpPr>
        <p:grpSpPr>
          <a:xfrm>
            <a:off x="6650491" y="3199653"/>
            <a:ext cx="350079" cy="308177"/>
            <a:chOff x="4991425" y="3617150"/>
            <a:chExt cx="296175" cy="260725"/>
          </a:xfrm>
        </p:grpSpPr>
        <p:sp>
          <p:nvSpPr>
            <p:cNvPr id="7067" name="Google Shape;7067;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92"/>
          <p:cNvGrpSpPr/>
          <p:nvPr/>
        </p:nvGrpSpPr>
        <p:grpSpPr>
          <a:xfrm>
            <a:off x="6727764" y="3655244"/>
            <a:ext cx="195532" cy="349163"/>
            <a:chOff x="5056800" y="3962900"/>
            <a:chExt cx="165425" cy="295400"/>
          </a:xfrm>
        </p:grpSpPr>
        <p:sp>
          <p:nvSpPr>
            <p:cNvPr id="7075" name="Google Shape;7075;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92"/>
          <p:cNvGrpSpPr/>
          <p:nvPr/>
        </p:nvGrpSpPr>
        <p:grpSpPr>
          <a:xfrm>
            <a:off x="7979062" y="3655260"/>
            <a:ext cx="350995" cy="349133"/>
            <a:chOff x="6168925" y="3936925"/>
            <a:chExt cx="296950" cy="295375"/>
          </a:xfrm>
        </p:grpSpPr>
        <p:sp>
          <p:nvSpPr>
            <p:cNvPr id="7079" name="Google Shape;7079;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92"/>
          <p:cNvGrpSpPr/>
          <p:nvPr/>
        </p:nvGrpSpPr>
        <p:grpSpPr>
          <a:xfrm>
            <a:off x="6192781" y="1372332"/>
            <a:ext cx="348188" cy="349133"/>
            <a:chOff x="1674750" y="3254050"/>
            <a:chExt cx="294575" cy="295375"/>
          </a:xfrm>
        </p:grpSpPr>
        <p:sp>
          <p:nvSpPr>
            <p:cNvPr id="7086" name="Google Shape;7086;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92"/>
          <p:cNvGrpSpPr/>
          <p:nvPr/>
        </p:nvGrpSpPr>
        <p:grpSpPr>
          <a:xfrm>
            <a:off x="6207177" y="1820035"/>
            <a:ext cx="319347" cy="349133"/>
            <a:chOff x="1687350" y="3618725"/>
            <a:chExt cx="270175" cy="295375"/>
          </a:xfrm>
        </p:grpSpPr>
        <p:sp>
          <p:nvSpPr>
            <p:cNvPr id="7090" name="Google Shape;7090;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92"/>
          <p:cNvGrpSpPr/>
          <p:nvPr/>
        </p:nvGrpSpPr>
        <p:grpSpPr>
          <a:xfrm>
            <a:off x="6190880" y="2266516"/>
            <a:ext cx="351940" cy="349133"/>
            <a:chOff x="1672375" y="3982600"/>
            <a:chExt cx="297750" cy="295375"/>
          </a:xfrm>
        </p:grpSpPr>
        <p:sp>
          <p:nvSpPr>
            <p:cNvPr id="7094" name="Google Shape;7094;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92"/>
          <p:cNvGrpSpPr/>
          <p:nvPr/>
        </p:nvGrpSpPr>
        <p:grpSpPr>
          <a:xfrm>
            <a:off x="4882872" y="2730711"/>
            <a:ext cx="350079" cy="350079"/>
            <a:chOff x="3497300" y="3227275"/>
            <a:chExt cx="296175" cy="296175"/>
          </a:xfrm>
        </p:grpSpPr>
        <p:sp>
          <p:nvSpPr>
            <p:cNvPr id="7098" name="Google Shape;7098;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92"/>
          <p:cNvGrpSpPr/>
          <p:nvPr/>
        </p:nvGrpSpPr>
        <p:grpSpPr>
          <a:xfrm>
            <a:off x="4883345" y="3180106"/>
            <a:ext cx="349133" cy="347272"/>
            <a:chOff x="3497300" y="3591950"/>
            <a:chExt cx="295375" cy="293800"/>
          </a:xfrm>
        </p:grpSpPr>
        <p:sp>
          <p:nvSpPr>
            <p:cNvPr id="7107" name="Google Shape;7107;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92"/>
          <p:cNvGrpSpPr/>
          <p:nvPr/>
        </p:nvGrpSpPr>
        <p:grpSpPr>
          <a:xfrm>
            <a:off x="4883345" y="3655244"/>
            <a:ext cx="349133" cy="349163"/>
            <a:chOff x="3497300" y="3955025"/>
            <a:chExt cx="295375" cy="295400"/>
          </a:xfrm>
        </p:grpSpPr>
        <p:sp>
          <p:nvSpPr>
            <p:cNvPr id="7116" name="Google Shape;7116;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2"/>
          <p:cNvGrpSpPr/>
          <p:nvPr/>
        </p:nvGrpSpPr>
        <p:grpSpPr>
          <a:xfrm>
            <a:off x="7107917" y="2731435"/>
            <a:ext cx="327739" cy="348631"/>
            <a:chOff x="5364750" y="3235150"/>
            <a:chExt cx="277275" cy="294950"/>
          </a:xfrm>
        </p:grpSpPr>
        <p:sp>
          <p:nvSpPr>
            <p:cNvPr id="7120" name="Google Shape;7120;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92"/>
          <p:cNvGrpSpPr/>
          <p:nvPr/>
        </p:nvGrpSpPr>
        <p:grpSpPr>
          <a:xfrm>
            <a:off x="7096274" y="3177771"/>
            <a:ext cx="351024" cy="351941"/>
            <a:chOff x="5355300" y="3598250"/>
            <a:chExt cx="296975" cy="297750"/>
          </a:xfrm>
        </p:grpSpPr>
        <p:sp>
          <p:nvSpPr>
            <p:cNvPr id="7129" name="Google Shape;7129;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92"/>
          <p:cNvGrpSpPr/>
          <p:nvPr/>
        </p:nvGrpSpPr>
        <p:grpSpPr>
          <a:xfrm>
            <a:off x="7100470" y="3716693"/>
            <a:ext cx="342632" cy="226264"/>
            <a:chOff x="5358450" y="4015675"/>
            <a:chExt cx="289875" cy="191425"/>
          </a:xfrm>
        </p:grpSpPr>
        <p:sp>
          <p:nvSpPr>
            <p:cNvPr id="7138" name="Google Shape;7138;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92"/>
          <p:cNvGrpSpPr/>
          <p:nvPr/>
        </p:nvGrpSpPr>
        <p:grpSpPr>
          <a:xfrm>
            <a:off x="6226953" y="4099224"/>
            <a:ext cx="351024" cy="325464"/>
            <a:chOff x="6543825" y="3202075"/>
            <a:chExt cx="296975" cy="275350"/>
          </a:xfrm>
        </p:grpSpPr>
        <p:sp>
          <p:nvSpPr>
            <p:cNvPr id="7143" name="Google Shape;7143;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92"/>
          <p:cNvGrpSpPr/>
          <p:nvPr/>
        </p:nvGrpSpPr>
        <p:grpSpPr>
          <a:xfrm>
            <a:off x="6633934" y="1378972"/>
            <a:ext cx="350079" cy="350079"/>
            <a:chOff x="2037825" y="3254050"/>
            <a:chExt cx="296175" cy="296175"/>
          </a:xfrm>
        </p:grpSpPr>
        <p:sp>
          <p:nvSpPr>
            <p:cNvPr id="7151" name="Google Shape;7151;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92"/>
          <p:cNvGrpSpPr/>
          <p:nvPr/>
        </p:nvGrpSpPr>
        <p:grpSpPr>
          <a:xfrm>
            <a:off x="6632072" y="1820139"/>
            <a:ext cx="353802" cy="348926"/>
            <a:chOff x="2034675" y="3617925"/>
            <a:chExt cx="299325" cy="295200"/>
          </a:xfrm>
        </p:grpSpPr>
        <p:sp>
          <p:nvSpPr>
            <p:cNvPr id="7158" name="Google Shape;7158;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92"/>
          <p:cNvGrpSpPr/>
          <p:nvPr/>
        </p:nvGrpSpPr>
        <p:grpSpPr>
          <a:xfrm>
            <a:off x="6633934" y="2266516"/>
            <a:ext cx="350079" cy="349133"/>
            <a:chOff x="2037825" y="3981825"/>
            <a:chExt cx="296175" cy="295375"/>
          </a:xfrm>
        </p:grpSpPr>
        <p:sp>
          <p:nvSpPr>
            <p:cNvPr id="7164" name="Google Shape;7164;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92"/>
          <p:cNvGrpSpPr/>
          <p:nvPr/>
        </p:nvGrpSpPr>
        <p:grpSpPr>
          <a:xfrm>
            <a:off x="5318952" y="2762832"/>
            <a:ext cx="350079" cy="285837"/>
            <a:chOff x="3860400" y="3254050"/>
            <a:chExt cx="296175" cy="241825"/>
          </a:xfrm>
        </p:grpSpPr>
        <p:sp>
          <p:nvSpPr>
            <p:cNvPr id="7168" name="Google Shape;7168;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92"/>
          <p:cNvGrpSpPr/>
          <p:nvPr/>
        </p:nvGrpSpPr>
        <p:grpSpPr>
          <a:xfrm>
            <a:off x="5318479" y="3178702"/>
            <a:ext cx="351024" cy="350079"/>
            <a:chOff x="3859600" y="3591950"/>
            <a:chExt cx="296975" cy="296175"/>
          </a:xfrm>
        </p:grpSpPr>
        <p:sp>
          <p:nvSpPr>
            <p:cNvPr id="7176" name="Google Shape;7176;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92"/>
          <p:cNvGrpSpPr/>
          <p:nvPr/>
        </p:nvGrpSpPr>
        <p:grpSpPr>
          <a:xfrm>
            <a:off x="5318952" y="3654786"/>
            <a:ext cx="350079" cy="350079"/>
            <a:chOff x="3860400" y="3955025"/>
            <a:chExt cx="296175" cy="296175"/>
          </a:xfrm>
        </p:grpSpPr>
        <p:sp>
          <p:nvSpPr>
            <p:cNvPr id="7180" name="Google Shape;7180;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92"/>
          <p:cNvGrpSpPr/>
          <p:nvPr/>
        </p:nvGrpSpPr>
        <p:grpSpPr>
          <a:xfrm>
            <a:off x="7534167" y="2731184"/>
            <a:ext cx="355664" cy="349133"/>
            <a:chOff x="5716825" y="3235950"/>
            <a:chExt cx="300900" cy="295375"/>
          </a:xfrm>
        </p:grpSpPr>
        <p:sp>
          <p:nvSpPr>
            <p:cNvPr id="7186" name="Google Shape;7186;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92"/>
          <p:cNvGrpSpPr/>
          <p:nvPr/>
        </p:nvGrpSpPr>
        <p:grpSpPr>
          <a:xfrm>
            <a:off x="7547199" y="3189872"/>
            <a:ext cx="329601" cy="327739"/>
            <a:chOff x="5727850" y="3609275"/>
            <a:chExt cx="278850" cy="277275"/>
          </a:xfrm>
        </p:grpSpPr>
        <p:sp>
          <p:nvSpPr>
            <p:cNvPr id="7191" name="Google Shape;7191;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92"/>
          <p:cNvGrpSpPr/>
          <p:nvPr/>
        </p:nvGrpSpPr>
        <p:grpSpPr>
          <a:xfrm>
            <a:off x="7558383" y="3655259"/>
            <a:ext cx="307231" cy="349133"/>
            <a:chOff x="5736525" y="3963700"/>
            <a:chExt cx="259925" cy="295375"/>
          </a:xfrm>
        </p:grpSpPr>
        <p:sp>
          <p:nvSpPr>
            <p:cNvPr id="7197" name="Google Shape;7197;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6649963" y="4104585"/>
            <a:ext cx="351024" cy="350079"/>
            <a:chOff x="6553275" y="3604550"/>
            <a:chExt cx="296975" cy="296175"/>
          </a:xfrm>
        </p:grpSpPr>
        <p:sp>
          <p:nvSpPr>
            <p:cNvPr id="7205" name="Google Shape;7205;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1" name="Google Shape;7211;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212" name="Google Shape;7212;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6"/>
        <p:cNvGrpSpPr/>
        <p:nvPr/>
      </p:nvGrpSpPr>
      <p:grpSpPr>
        <a:xfrm>
          <a:off x="0" y="0"/>
          <a:ext cx="0" cy="0"/>
          <a:chOff x="0" y="0"/>
          <a:chExt cx="0" cy="0"/>
        </a:xfrm>
      </p:grpSpPr>
      <p:grpSp>
        <p:nvGrpSpPr>
          <p:cNvPr id="7217" name="Google Shape;7217;p93"/>
          <p:cNvGrpSpPr/>
          <p:nvPr/>
        </p:nvGrpSpPr>
        <p:grpSpPr>
          <a:xfrm>
            <a:off x="877057" y="1380546"/>
            <a:ext cx="294401" cy="353645"/>
            <a:chOff x="-35814600" y="3202075"/>
            <a:chExt cx="242625" cy="291450"/>
          </a:xfrm>
        </p:grpSpPr>
        <p:sp>
          <p:nvSpPr>
            <p:cNvPr id="7218" name="Google Shape;7218;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3"/>
          <p:cNvGrpSpPr/>
          <p:nvPr/>
        </p:nvGrpSpPr>
        <p:grpSpPr>
          <a:xfrm>
            <a:off x="847435" y="1821466"/>
            <a:ext cx="353645" cy="353888"/>
            <a:chOff x="-35839800" y="3561025"/>
            <a:chExt cx="291450" cy="291650"/>
          </a:xfrm>
        </p:grpSpPr>
        <p:sp>
          <p:nvSpPr>
            <p:cNvPr id="7226" name="Google Shape;7226;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3" name="Google Shape;7233;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93"/>
          <p:cNvGrpSpPr/>
          <p:nvPr/>
        </p:nvGrpSpPr>
        <p:grpSpPr>
          <a:xfrm>
            <a:off x="3084980" y="1380546"/>
            <a:ext cx="353645" cy="353645"/>
            <a:chOff x="-34003850" y="3227275"/>
            <a:chExt cx="291450" cy="291450"/>
          </a:xfrm>
        </p:grpSpPr>
        <p:sp>
          <p:nvSpPr>
            <p:cNvPr id="7235" name="Google Shape;7235;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93"/>
          <p:cNvGrpSpPr/>
          <p:nvPr/>
        </p:nvGrpSpPr>
        <p:grpSpPr>
          <a:xfrm>
            <a:off x="3084510" y="1821238"/>
            <a:ext cx="354586" cy="354343"/>
            <a:chOff x="-34004625" y="3585850"/>
            <a:chExt cx="292225" cy="292025"/>
          </a:xfrm>
        </p:grpSpPr>
        <p:sp>
          <p:nvSpPr>
            <p:cNvPr id="7241" name="Google Shape;7241;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93"/>
          <p:cNvGrpSpPr/>
          <p:nvPr/>
        </p:nvGrpSpPr>
        <p:grpSpPr>
          <a:xfrm>
            <a:off x="3084025" y="2256439"/>
            <a:ext cx="355557" cy="354616"/>
            <a:chOff x="-34005425" y="3945575"/>
            <a:chExt cx="293025" cy="292250"/>
          </a:xfrm>
        </p:grpSpPr>
        <p:sp>
          <p:nvSpPr>
            <p:cNvPr id="7247" name="Google Shape;7247;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93"/>
          <p:cNvGrpSpPr/>
          <p:nvPr/>
        </p:nvGrpSpPr>
        <p:grpSpPr>
          <a:xfrm>
            <a:off x="1731124" y="2729615"/>
            <a:ext cx="358408" cy="355557"/>
            <a:chOff x="-32174975" y="3192625"/>
            <a:chExt cx="295375" cy="293025"/>
          </a:xfrm>
        </p:grpSpPr>
        <p:sp>
          <p:nvSpPr>
            <p:cNvPr id="7251" name="Google Shape;7251;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93"/>
          <p:cNvGrpSpPr/>
          <p:nvPr/>
        </p:nvGrpSpPr>
        <p:grpSpPr>
          <a:xfrm>
            <a:off x="3970274" y="2730570"/>
            <a:ext cx="354586" cy="353645"/>
            <a:chOff x="-30345325" y="3184750"/>
            <a:chExt cx="292225" cy="291450"/>
          </a:xfrm>
        </p:grpSpPr>
        <p:sp>
          <p:nvSpPr>
            <p:cNvPr id="7258" name="Google Shape;7258;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93"/>
          <p:cNvGrpSpPr/>
          <p:nvPr/>
        </p:nvGrpSpPr>
        <p:grpSpPr>
          <a:xfrm>
            <a:off x="1295026" y="1380546"/>
            <a:ext cx="353645" cy="353645"/>
            <a:chOff x="-35481425" y="3202075"/>
            <a:chExt cx="291450" cy="291450"/>
          </a:xfrm>
        </p:grpSpPr>
        <p:sp>
          <p:nvSpPr>
            <p:cNvPr id="7264" name="Google Shape;7264;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93"/>
          <p:cNvGrpSpPr/>
          <p:nvPr/>
        </p:nvGrpSpPr>
        <p:grpSpPr>
          <a:xfrm>
            <a:off x="1294556" y="1822072"/>
            <a:ext cx="354586" cy="352675"/>
            <a:chOff x="-35482200" y="3561225"/>
            <a:chExt cx="292225" cy="290650"/>
          </a:xfrm>
        </p:grpSpPr>
        <p:sp>
          <p:nvSpPr>
            <p:cNvPr id="7272" name="Google Shape;7272;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93"/>
          <p:cNvGrpSpPr/>
          <p:nvPr/>
        </p:nvGrpSpPr>
        <p:grpSpPr>
          <a:xfrm>
            <a:off x="1295026" y="2256940"/>
            <a:ext cx="353645" cy="353615"/>
            <a:chOff x="-35481425" y="3919600"/>
            <a:chExt cx="291450" cy="291425"/>
          </a:xfrm>
        </p:grpSpPr>
        <p:sp>
          <p:nvSpPr>
            <p:cNvPr id="7276" name="Google Shape;7276;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93"/>
          <p:cNvGrpSpPr/>
          <p:nvPr/>
        </p:nvGrpSpPr>
        <p:grpSpPr>
          <a:xfrm>
            <a:off x="3530661" y="1381031"/>
            <a:ext cx="357468" cy="352675"/>
            <a:chOff x="-33645475" y="3228075"/>
            <a:chExt cx="294600" cy="290650"/>
          </a:xfrm>
        </p:grpSpPr>
        <p:sp>
          <p:nvSpPr>
            <p:cNvPr id="7285" name="Google Shape;7285;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93"/>
          <p:cNvGrpSpPr/>
          <p:nvPr/>
        </p:nvGrpSpPr>
        <p:grpSpPr>
          <a:xfrm>
            <a:off x="3531631" y="1821116"/>
            <a:ext cx="355526" cy="354586"/>
            <a:chOff x="-33646250" y="3586425"/>
            <a:chExt cx="293000" cy="292225"/>
          </a:xfrm>
        </p:grpSpPr>
        <p:sp>
          <p:nvSpPr>
            <p:cNvPr id="7293" name="Google Shape;7293;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93"/>
          <p:cNvGrpSpPr/>
          <p:nvPr/>
        </p:nvGrpSpPr>
        <p:grpSpPr>
          <a:xfrm>
            <a:off x="3532101" y="2255969"/>
            <a:ext cx="354586" cy="355557"/>
            <a:chOff x="-33645475" y="3944800"/>
            <a:chExt cx="292225" cy="293025"/>
          </a:xfrm>
        </p:grpSpPr>
        <p:sp>
          <p:nvSpPr>
            <p:cNvPr id="7296" name="Google Shape;7296;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93"/>
          <p:cNvGrpSpPr/>
          <p:nvPr/>
        </p:nvGrpSpPr>
        <p:grpSpPr>
          <a:xfrm>
            <a:off x="2185320" y="2729706"/>
            <a:ext cx="352675" cy="355375"/>
            <a:chOff x="-31809525" y="3192625"/>
            <a:chExt cx="290650" cy="292875"/>
          </a:xfrm>
        </p:grpSpPr>
        <p:sp>
          <p:nvSpPr>
            <p:cNvPr id="7307" name="Google Shape;7307;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93"/>
          <p:cNvGrpSpPr/>
          <p:nvPr/>
        </p:nvGrpSpPr>
        <p:grpSpPr>
          <a:xfrm>
            <a:off x="2184835" y="3200258"/>
            <a:ext cx="353645" cy="355557"/>
            <a:chOff x="-31811100" y="3550975"/>
            <a:chExt cx="291450" cy="293025"/>
          </a:xfrm>
        </p:grpSpPr>
        <p:sp>
          <p:nvSpPr>
            <p:cNvPr id="7312" name="Google Shape;7312;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93"/>
          <p:cNvGrpSpPr/>
          <p:nvPr/>
        </p:nvGrpSpPr>
        <p:grpSpPr>
          <a:xfrm>
            <a:off x="2178631" y="3664562"/>
            <a:ext cx="366052" cy="356831"/>
            <a:chOff x="-31817400" y="3910025"/>
            <a:chExt cx="301675" cy="294075"/>
          </a:xfrm>
        </p:grpSpPr>
        <p:sp>
          <p:nvSpPr>
            <p:cNvPr id="7320" name="Google Shape;7320;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93"/>
          <p:cNvGrpSpPr/>
          <p:nvPr/>
        </p:nvGrpSpPr>
        <p:grpSpPr>
          <a:xfrm>
            <a:off x="3970259" y="3200743"/>
            <a:ext cx="354616" cy="354586"/>
            <a:chOff x="-30354000" y="3569100"/>
            <a:chExt cx="292250" cy="292225"/>
          </a:xfrm>
        </p:grpSpPr>
        <p:sp>
          <p:nvSpPr>
            <p:cNvPr id="7324" name="Google Shape;7324;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93"/>
          <p:cNvGrpSpPr/>
          <p:nvPr/>
        </p:nvGrpSpPr>
        <p:grpSpPr>
          <a:xfrm>
            <a:off x="1748837" y="1380546"/>
            <a:ext cx="342148" cy="353645"/>
            <a:chOff x="-35118325" y="3202075"/>
            <a:chExt cx="281975" cy="291450"/>
          </a:xfrm>
        </p:grpSpPr>
        <p:sp>
          <p:nvSpPr>
            <p:cNvPr id="7331" name="Google Shape;7331;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93"/>
          <p:cNvGrpSpPr/>
          <p:nvPr/>
        </p:nvGrpSpPr>
        <p:grpSpPr>
          <a:xfrm>
            <a:off x="1742618" y="1821799"/>
            <a:ext cx="354586" cy="353221"/>
            <a:chOff x="-35123050" y="3561225"/>
            <a:chExt cx="292225" cy="291100"/>
          </a:xfrm>
        </p:grpSpPr>
        <p:sp>
          <p:nvSpPr>
            <p:cNvPr id="7336" name="Google Shape;7336;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93"/>
          <p:cNvGrpSpPr/>
          <p:nvPr/>
        </p:nvGrpSpPr>
        <p:grpSpPr>
          <a:xfrm>
            <a:off x="1784677" y="2256940"/>
            <a:ext cx="270467" cy="353615"/>
            <a:chOff x="-35089175" y="3919600"/>
            <a:chExt cx="222900" cy="291425"/>
          </a:xfrm>
        </p:grpSpPr>
        <p:sp>
          <p:nvSpPr>
            <p:cNvPr id="7339" name="Google Shape;7339;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93"/>
          <p:cNvGrpSpPr/>
          <p:nvPr/>
        </p:nvGrpSpPr>
        <p:grpSpPr>
          <a:xfrm>
            <a:off x="3981673" y="1380303"/>
            <a:ext cx="336445" cy="354131"/>
            <a:chOff x="-33277650" y="3226875"/>
            <a:chExt cx="277275" cy="291850"/>
          </a:xfrm>
        </p:grpSpPr>
        <p:sp>
          <p:nvSpPr>
            <p:cNvPr id="7342" name="Google Shape;7342;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93"/>
          <p:cNvGrpSpPr/>
          <p:nvPr/>
        </p:nvGrpSpPr>
        <p:grpSpPr>
          <a:xfrm>
            <a:off x="3973073" y="1821587"/>
            <a:ext cx="353645" cy="353645"/>
            <a:chOff x="-33286325" y="3586425"/>
            <a:chExt cx="291450" cy="291450"/>
          </a:xfrm>
        </p:grpSpPr>
        <p:sp>
          <p:nvSpPr>
            <p:cNvPr id="7350" name="Google Shape;7350;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93"/>
          <p:cNvGrpSpPr/>
          <p:nvPr/>
        </p:nvGrpSpPr>
        <p:grpSpPr>
          <a:xfrm>
            <a:off x="3973073" y="2255969"/>
            <a:ext cx="353645" cy="355557"/>
            <a:chOff x="-33286325" y="3944800"/>
            <a:chExt cx="291450" cy="293025"/>
          </a:xfrm>
        </p:grpSpPr>
        <p:sp>
          <p:nvSpPr>
            <p:cNvPr id="7356" name="Google Shape;7356;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93"/>
          <p:cNvGrpSpPr/>
          <p:nvPr/>
        </p:nvGrpSpPr>
        <p:grpSpPr>
          <a:xfrm>
            <a:off x="2631470" y="2729129"/>
            <a:ext cx="353645" cy="356527"/>
            <a:chOff x="-31452725" y="3191825"/>
            <a:chExt cx="291450" cy="293825"/>
          </a:xfrm>
        </p:grpSpPr>
        <p:sp>
          <p:nvSpPr>
            <p:cNvPr id="7361" name="Google Shape;7361;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93"/>
          <p:cNvGrpSpPr/>
          <p:nvPr/>
        </p:nvGrpSpPr>
        <p:grpSpPr>
          <a:xfrm>
            <a:off x="2631000" y="3200744"/>
            <a:ext cx="354586" cy="354586"/>
            <a:chOff x="-31452725" y="3551775"/>
            <a:chExt cx="292225" cy="292225"/>
          </a:xfrm>
        </p:grpSpPr>
        <p:sp>
          <p:nvSpPr>
            <p:cNvPr id="7366" name="Google Shape;7366;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93"/>
          <p:cNvGrpSpPr/>
          <p:nvPr/>
        </p:nvGrpSpPr>
        <p:grpSpPr>
          <a:xfrm>
            <a:off x="2629559" y="3664729"/>
            <a:ext cx="357468" cy="356497"/>
            <a:chOff x="-31455100" y="3909350"/>
            <a:chExt cx="294600" cy="293800"/>
          </a:xfrm>
        </p:grpSpPr>
        <p:sp>
          <p:nvSpPr>
            <p:cNvPr id="7371" name="Google Shape;7371;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93"/>
          <p:cNvGrpSpPr/>
          <p:nvPr/>
        </p:nvGrpSpPr>
        <p:grpSpPr>
          <a:xfrm>
            <a:off x="3970744" y="3665684"/>
            <a:ext cx="353645" cy="354586"/>
            <a:chOff x="-30345325" y="3918800"/>
            <a:chExt cx="291450" cy="292225"/>
          </a:xfrm>
        </p:grpSpPr>
        <p:sp>
          <p:nvSpPr>
            <p:cNvPr id="7374" name="Google Shape;7374;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93"/>
          <p:cNvGrpSpPr/>
          <p:nvPr/>
        </p:nvGrpSpPr>
        <p:grpSpPr>
          <a:xfrm>
            <a:off x="2190209" y="1821587"/>
            <a:ext cx="353645" cy="353645"/>
            <a:chOff x="-34763900" y="3561225"/>
            <a:chExt cx="291450" cy="291450"/>
          </a:xfrm>
        </p:grpSpPr>
        <p:sp>
          <p:nvSpPr>
            <p:cNvPr id="7380" name="Google Shape;7380;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3" name="Google Shape;7383;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4" name="Google Shape;7384;p93"/>
          <p:cNvGrpSpPr/>
          <p:nvPr/>
        </p:nvGrpSpPr>
        <p:grpSpPr>
          <a:xfrm>
            <a:off x="845106" y="2730099"/>
            <a:ext cx="354586" cy="354586"/>
            <a:chOff x="-32927950" y="3227275"/>
            <a:chExt cx="292225" cy="292225"/>
          </a:xfrm>
        </p:grpSpPr>
        <p:sp>
          <p:nvSpPr>
            <p:cNvPr id="7385" name="Google Shape;7385;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93"/>
          <p:cNvGrpSpPr/>
          <p:nvPr/>
        </p:nvGrpSpPr>
        <p:grpSpPr>
          <a:xfrm>
            <a:off x="844621" y="3201213"/>
            <a:ext cx="355557" cy="353645"/>
            <a:chOff x="-32927950" y="3586425"/>
            <a:chExt cx="293025" cy="291450"/>
          </a:xfrm>
        </p:grpSpPr>
        <p:sp>
          <p:nvSpPr>
            <p:cNvPr id="7391" name="Google Shape;7391;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93"/>
          <p:cNvGrpSpPr/>
          <p:nvPr/>
        </p:nvGrpSpPr>
        <p:grpSpPr>
          <a:xfrm>
            <a:off x="845106" y="3665198"/>
            <a:ext cx="354586" cy="355557"/>
            <a:chOff x="-32927950" y="3944800"/>
            <a:chExt cx="292225" cy="293025"/>
          </a:xfrm>
        </p:grpSpPr>
        <p:sp>
          <p:nvSpPr>
            <p:cNvPr id="7397" name="Google Shape;7397;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93"/>
          <p:cNvGrpSpPr/>
          <p:nvPr/>
        </p:nvGrpSpPr>
        <p:grpSpPr>
          <a:xfrm>
            <a:off x="3073898" y="2730449"/>
            <a:ext cx="354586" cy="353888"/>
            <a:chOff x="-31094350" y="3194000"/>
            <a:chExt cx="292225" cy="291650"/>
          </a:xfrm>
        </p:grpSpPr>
        <p:sp>
          <p:nvSpPr>
            <p:cNvPr id="7407" name="Google Shape;7407;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93"/>
          <p:cNvGrpSpPr/>
          <p:nvPr/>
        </p:nvGrpSpPr>
        <p:grpSpPr>
          <a:xfrm>
            <a:off x="3074368" y="3200941"/>
            <a:ext cx="353645" cy="354191"/>
            <a:chOff x="-31093575" y="3552550"/>
            <a:chExt cx="291450" cy="291900"/>
          </a:xfrm>
        </p:grpSpPr>
        <p:sp>
          <p:nvSpPr>
            <p:cNvPr id="7416" name="Google Shape;7416;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3"/>
          <p:cNvGrpSpPr/>
          <p:nvPr/>
        </p:nvGrpSpPr>
        <p:grpSpPr>
          <a:xfrm>
            <a:off x="2200736" y="1380546"/>
            <a:ext cx="332593" cy="353645"/>
            <a:chOff x="-34755225" y="3202075"/>
            <a:chExt cx="274100" cy="291450"/>
          </a:xfrm>
        </p:grpSpPr>
        <p:sp>
          <p:nvSpPr>
            <p:cNvPr id="7421" name="Google Shape;7421;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93"/>
          <p:cNvGrpSpPr/>
          <p:nvPr/>
        </p:nvGrpSpPr>
        <p:grpSpPr>
          <a:xfrm>
            <a:off x="3074368" y="3666169"/>
            <a:ext cx="353645" cy="353615"/>
            <a:chOff x="-31093575" y="3911725"/>
            <a:chExt cx="291450" cy="291425"/>
          </a:xfrm>
        </p:grpSpPr>
        <p:sp>
          <p:nvSpPr>
            <p:cNvPr id="7429" name="Google Shape;7429;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3"/>
          <p:cNvGrpSpPr/>
          <p:nvPr/>
        </p:nvGrpSpPr>
        <p:grpSpPr>
          <a:xfrm>
            <a:off x="2183798" y="4123136"/>
            <a:ext cx="356497" cy="354586"/>
            <a:chOff x="-29946000" y="3183175"/>
            <a:chExt cx="293800" cy="292225"/>
          </a:xfrm>
        </p:grpSpPr>
        <p:sp>
          <p:nvSpPr>
            <p:cNvPr id="7432" name="Google Shape;7432;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93"/>
          <p:cNvGrpSpPr/>
          <p:nvPr/>
        </p:nvGrpSpPr>
        <p:grpSpPr>
          <a:xfrm>
            <a:off x="2628330" y="1380289"/>
            <a:ext cx="358408" cy="354161"/>
            <a:chOff x="-34408675" y="3202075"/>
            <a:chExt cx="295375" cy="291875"/>
          </a:xfrm>
        </p:grpSpPr>
        <p:sp>
          <p:nvSpPr>
            <p:cNvPr id="7439" name="Google Shape;7439;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93"/>
          <p:cNvGrpSpPr/>
          <p:nvPr/>
        </p:nvGrpSpPr>
        <p:grpSpPr>
          <a:xfrm>
            <a:off x="2630241" y="1820283"/>
            <a:ext cx="354586" cy="356254"/>
            <a:chOff x="-34405525" y="3558075"/>
            <a:chExt cx="292225" cy="293600"/>
          </a:xfrm>
        </p:grpSpPr>
        <p:sp>
          <p:nvSpPr>
            <p:cNvPr id="7444" name="Google Shape;7444;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93"/>
          <p:cNvGrpSpPr/>
          <p:nvPr/>
        </p:nvGrpSpPr>
        <p:grpSpPr>
          <a:xfrm>
            <a:off x="2629755" y="2256940"/>
            <a:ext cx="355557" cy="353615"/>
            <a:chOff x="-34406325" y="3919600"/>
            <a:chExt cx="293025" cy="291425"/>
          </a:xfrm>
        </p:grpSpPr>
        <p:sp>
          <p:nvSpPr>
            <p:cNvPr id="7448" name="Google Shape;7448;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93"/>
          <p:cNvGrpSpPr/>
          <p:nvPr/>
        </p:nvGrpSpPr>
        <p:grpSpPr>
          <a:xfrm>
            <a:off x="1293653" y="2736303"/>
            <a:ext cx="353645" cy="342179"/>
            <a:chOff x="-32568800" y="3232000"/>
            <a:chExt cx="291450" cy="282000"/>
          </a:xfrm>
        </p:grpSpPr>
        <p:sp>
          <p:nvSpPr>
            <p:cNvPr id="7456" name="Google Shape;7456;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93"/>
          <p:cNvGrpSpPr/>
          <p:nvPr/>
        </p:nvGrpSpPr>
        <p:grpSpPr>
          <a:xfrm>
            <a:off x="1293183" y="3201213"/>
            <a:ext cx="354586" cy="353645"/>
            <a:chOff x="-32569575" y="3586425"/>
            <a:chExt cx="292225" cy="291450"/>
          </a:xfrm>
        </p:grpSpPr>
        <p:sp>
          <p:nvSpPr>
            <p:cNvPr id="7459" name="Google Shape;7459;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93"/>
          <p:cNvGrpSpPr/>
          <p:nvPr/>
        </p:nvGrpSpPr>
        <p:grpSpPr>
          <a:xfrm>
            <a:off x="1284098" y="3665805"/>
            <a:ext cx="372756" cy="354343"/>
            <a:chOff x="-32576675" y="3944600"/>
            <a:chExt cx="307200" cy="292025"/>
          </a:xfrm>
        </p:grpSpPr>
        <p:sp>
          <p:nvSpPr>
            <p:cNvPr id="7462" name="Google Shape;7462;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93"/>
          <p:cNvGrpSpPr/>
          <p:nvPr/>
        </p:nvGrpSpPr>
        <p:grpSpPr>
          <a:xfrm>
            <a:off x="3529065" y="2730100"/>
            <a:ext cx="354586" cy="354586"/>
            <a:chOff x="-30735200" y="3192625"/>
            <a:chExt cx="292225" cy="292225"/>
          </a:xfrm>
        </p:grpSpPr>
        <p:sp>
          <p:nvSpPr>
            <p:cNvPr id="7465" name="Google Shape;7465;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93"/>
          <p:cNvGrpSpPr/>
          <p:nvPr/>
        </p:nvGrpSpPr>
        <p:grpSpPr>
          <a:xfrm>
            <a:off x="3529065" y="3201532"/>
            <a:ext cx="354586" cy="353008"/>
            <a:chOff x="-30735200" y="3552550"/>
            <a:chExt cx="292225" cy="290925"/>
          </a:xfrm>
        </p:grpSpPr>
        <p:sp>
          <p:nvSpPr>
            <p:cNvPr id="7473" name="Google Shape;7473;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93"/>
          <p:cNvGrpSpPr/>
          <p:nvPr/>
        </p:nvGrpSpPr>
        <p:grpSpPr>
          <a:xfrm>
            <a:off x="3529065" y="3666154"/>
            <a:ext cx="354586" cy="353645"/>
            <a:chOff x="-30735200" y="3910925"/>
            <a:chExt cx="292225" cy="291450"/>
          </a:xfrm>
        </p:grpSpPr>
        <p:sp>
          <p:nvSpPr>
            <p:cNvPr id="7476" name="Google Shape;7476;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8" name="Google Shape;7478;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9" name="Google Shape;7479;p93"/>
          <p:cNvGrpSpPr/>
          <p:nvPr/>
        </p:nvGrpSpPr>
        <p:grpSpPr>
          <a:xfrm>
            <a:off x="4882910" y="1379021"/>
            <a:ext cx="358971" cy="359224"/>
            <a:chOff x="-57956275" y="3197925"/>
            <a:chExt cx="319000" cy="319225"/>
          </a:xfrm>
        </p:grpSpPr>
        <p:sp>
          <p:nvSpPr>
            <p:cNvPr id="7480" name="Google Shape;7480;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93"/>
          <p:cNvGrpSpPr/>
          <p:nvPr/>
        </p:nvGrpSpPr>
        <p:grpSpPr>
          <a:xfrm>
            <a:off x="4905064" y="1835446"/>
            <a:ext cx="314662" cy="358971"/>
            <a:chOff x="-57940525" y="3590375"/>
            <a:chExt cx="279625" cy="319000"/>
          </a:xfrm>
        </p:grpSpPr>
        <p:sp>
          <p:nvSpPr>
            <p:cNvPr id="7488" name="Google Shape;7488;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93"/>
          <p:cNvGrpSpPr/>
          <p:nvPr/>
        </p:nvGrpSpPr>
        <p:grpSpPr>
          <a:xfrm>
            <a:off x="4875945" y="2276817"/>
            <a:ext cx="358099" cy="358999"/>
            <a:chOff x="-57959425" y="3982600"/>
            <a:chExt cx="318225" cy="319025"/>
          </a:xfrm>
        </p:grpSpPr>
        <p:sp>
          <p:nvSpPr>
            <p:cNvPr id="7494" name="Google Shape;7494;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93"/>
          <p:cNvGrpSpPr/>
          <p:nvPr/>
        </p:nvGrpSpPr>
        <p:grpSpPr>
          <a:xfrm>
            <a:off x="7076112" y="1380146"/>
            <a:ext cx="357226" cy="357226"/>
            <a:chOff x="-55987225" y="3198925"/>
            <a:chExt cx="317450" cy="317450"/>
          </a:xfrm>
        </p:grpSpPr>
        <p:sp>
          <p:nvSpPr>
            <p:cNvPr id="7499" name="Google Shape;7499;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93"/>
          <p:cNvGrpSpPr/>
          <p:nvPr/>
        </p:nvGrpSpPr>
        <p:grpSpPr>
          <a:xfrm>
            <a:off x="7076112" y="1836178"/>
            <a:ext cx="357226" cy="357367"/>
            <a:chOff x="-55987225" y="3591025"/>
            <a:chExt cx="317450" cy="317575"/>
          </a:xfrm>
        </p:grpSpPr>
        <p:sp>
          <p:nvSpPr>
            <p:cNvPr id="7504" name="Google Shape;7504;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93"/>
          <p:cNvGrpSpPr/>
          <p:nvPr/>
        </p:nvGrpSpPr>
        <p:grpSpPr>
          <a:xfrm>
            <a:off x="7090027" y="2276817"/>
            <a:ext cx="358999" cy="358999"/>
            <a:chOff x="-55988800" y="3982600"/>
            <a:chExt cx="319025" cy="319025"/>
          </a:xfrm>
        </p:grpSpPr>
        <p:sp>
          <p:nvSpPr>
            <p:cNvPr id="7510" name="Google Shape;7510;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93"/>
          <p:cNvGrpSpPr/>
          <p:nvPr/>
        </p:nvGrpSpPr>
        <p:grpSpPr>
          <a:xfrm>
            <a:off x="5748546" y="2734774"/>
            <a:ext cx="356326" cy="358971"/>
            <a:chOff x="-54026025" y="3192625"/>
            <a:chExt cx="316650" cy="319000"/>
          </a:xfrm>
        </p:grpSpPr>
        <p:sp>
          <p:nvSpPr>
            <p:cNvPr id="7516" name="Google Shape;7516;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93"/>
          <p:cNvGrpSpPr/>
          <p:nvPr/>
        </p:nvGrpSpPr>
        <p:grpSpPr>
          <a:xfrm>
            <a:off x="5768492" y="3205748"/>
            <a:ext cx="316434" cy="358099"/>
            <a:chOff x="-54007925" y="3584850"/>
            <a:chExt cx="281200" cy="318225"/>
          </a:xfrm>
        </p:grpSpPr>
        <p:sp>
          <p:nvSpPr>
            <p:cNvPr id="7525" name="Google Shape;7525;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93"/>
          <p:cNvGrpSpPr/>
          <p:nvPr/>
        </p:nvGrpSpPr>
        <p:grpSpPr>
          <a:xfrm>
            <a:off x="5768492" y="3667633"/>
            <a:ext cx="316434" cy="358914"/>
            <a:chOff x="-54007925" y="3975575"/>
            <a:chExt cx="281200" cy="318950"/>
          </a:xfrm>
        </p:grpSpPr>
        <p:sp>
          <p:nvSpPr>
            <p:cNvPr id="7532" name="Google Shape;7532;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93"/>
          <p:cNvGrpSpPr/>
          <p:nvPr/>
        </p:nvGrpSpPr>
        <p:grpSpPr>
          <a:xfrm>
            <a:off x="8003359" y="2752104"/>
            <a:ext cx="274770" cy="358492"/>
            <a:chOff x="-52005775" y="3208025"/>
            <a:chExt cx="244175" cy="318575"/>
          </a:xfrm>
        </p:grpSpPr>
        <p:sp>
          <p:nvSpPr>
            <p:cNvPr id="7537" name="Google Shape;7537;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93"/>
          <p:cNvGrpSpPr/>
          <p:nvPr/>
        </p:nvGrpSpPr>
        <p:grpSpPr>
          <a:xfrm>
            <a:off x="5309825" y="1380146"/>
            <a:ext cx="358099" cy="358099"/>
            <a:chOff x="-57568775" y="3198925"/>
            <a:chExt cx="318225" cy="318225"/>
          </a:xfrm>
        </p:grpSpPr>
        <p:sp>
          <p:nvSpPr>
            <p:cNvPr id="7549" name="Google Shape;7549;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93"/>
          <p:cNvGrpSpPr/>
          <p:nvPr/>
        </p:nvGrpSpPr>
        <p:grpSpPr>
          <a:xfrm>
            <a:off x="5331543" y="1835446"/>
            <a:ext cx="314662" cy="358099"/>
            <a:chOff x="-57549075" y="3590375"/>
            <a:chExt cx="279625" cy="318225"/>
          </a:xfrm>
        </p:grpSpPr>
        <p:sp>
          <p:nvSpPr>
            <p:cNvPr id="7556" name="Google Shape;7556;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93"/>
          <p:cNvGrpSpPr/>
          <p:nvPr/>
        </p:nvGrpSpPr>
        <p:grpSpPr>
          <a:xfrm>
            <a:off x="5323740" y="2276817"/>
            <a:ext cx="359871" cy="359871"/>
            <a:chOff x="-57570350" y="3982600"/>
            <a:chExt cx="319800" cy="319800"/>
          </a:xfrm>
        </p:grpSpPr>
        <p:sp>
          <p:nvSpPr>
            <p:cNvPr id="7561" name="Google Shape;7561;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93"/>
          <p:cNvGrpSpPr/>
          <p:nvPr/>
        </p:nvGrpSpPr>
        <p:grpSpPr>
          <a:xfrm>
            <a:off x="7538779" y="1379246"/>
            <a:ext cx="314662" cy="358999"/>
            <a:chOff x="-55576850" y="3198125"/>
            <a:chExt cx="279625" cy="319025"/>
          </a:xfrm>
        </p:grpSpPr>
        <p:sp>
          <p:nvSpPr>
            <p:cNvPr id="7566" name="Google Shape;7566;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93"/>
          <p:cNvGrpSpPr/>
          <p:nvPr/>
        </p:nvGrpSpPr>
        <p:grpSpPr>
          <a:xfrm>
            <a:off x="7516174" y="1835221"/>
            <a:ext cx="359871" cy="358324"/>
            <a:chOff x="-55596550" y="3590175"/>
            <a:chExt cx="319800" cy="318425"/>
          </a:xfrm>
        </p:grpSpPr>
        <p:sp>
          <p:nvSpPr>
            <p:cNvPr id="7571" name="Google Shape;7571;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93"/>
          <p:cNvGrpSpPr/>
          <p:nvPr/>
        </p:nvGrpSpPr>
        <p:grpSpPr>
          <a:xfrm>
            <a:off x="7531412" y="2276564"/>
            <a:ext cx="358999" cy="359252"/>
            <a:chOff x="-55595775" y="3982375"/>
            <a:chExt cx="319025" cy="319250"/>
          </a:xfrm>
        </p:grpSpPr>
        <p:sp>
          <p:nvSpPr>
            <p:cNvPr id="7576" name="Google Shape;7576;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93"/>
          <p:cNvGrpSpPr/>
          <p:nvPr/>
        </p:nvGrpSpPr>
        <p:grpSpPr>
          <a:xfrm>
            <a:off x="6188595" y="2734774"/>
            <a:ext cx="358999" cy="358099"/>
            <a:chOff x="-53635375" y="3192625"/>
            <a:chExt cx="319025" cy="318225"/>
          </a:xfrm>
        </p:grpSpPr>
        <p:sp>
          <p:nvSpPr>
            <p:cNvPr id="7583" name="Google Shape;7583;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93"/>
          <p:cNvGrpSpPr/>
          <p:nvPr/>
        </p:nvGrpSpPr>
        <p:grpSpPr>
          <a:xfrm>
            <a:off x="6210763" y="3205748"/>
            <a:ext cx="314662" cy="358999"/>
            <a:chOff x="-53615675" y="3584850"/>
            <a:chExt cx="279625" cy="319025"/>
          </a:xfrm>
        </p:grpSpPr>
        <p:sp>
          <p:nvSpPr>
            <p:cNvPr id="7587" name="Google Shape;7587;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3"/>
          <p:cNvGrpSpPr/>
          <p:nvPr/>
        </p:nvGrpSpPr>
        <p:grpSpPr>
          <a:xfrm>
            <a:off x="6188609" y="3668674"/>
            <a:ext cx="358971" cy="357874"/>
            <a:chOff x="-53634575" y="3976500"/>
            <a:chExt cx="319000" cy="318025"/>
          </a:xfrm>
        </p:grpSpPr>
        <p:sp>
          <p:nvSpPr>
            <p:cNvPr id="7591" name="Google Shape;7591;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3"/>
          <p:cNvGrpSpPr/>
          <p:nvPr/>
        </p:nvGrpSpPr>
        <p:grpSpPr>
          <a:xfrm>
            <a:off x="7983413" y="3211628"/>
            <a:ext cx="314662" cy="358436"/>
            <a:chOff x="-52023900" y="3590075"/>
            <a:chExt cx="279625" cy="318525"/>
          </a:xfrm>
        </p:grpSpPr>
        <p:sp>
          <p:nvSpPr>
            <p:cNvPr id="7600" name="Google Shape;7600;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93"/>
          <p:cNvGrpSpPr/>
          <p:nvPr/>
        </p:nvGrpSpPr>
        <p:grpSpPr>
          <a:xfrm>
            <a:off x="5746654" y="1380146"/>
            <a:ext cx="358971" cy="358971"/>
            <a:chOff x="-57173375" y="3198925"/>
            <a:chExt cx="319000" cy="319000"/>
          </a:xfrm>
        </p:grpSpPr>
        <p:sp>
          <p:nvSpPr>
            <p:cNvPr id="7608" name="Google Shape;7608;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93"/>
          <p:cNvGrpSpPr/>
          <p:nvPr/>
        </p:nvGrpSpPr>
        <p:grpSpPr>
          <a:xfrm>
            <a:off x="5747541" y="1857587"/>
            <a:ext cx="357198" cy="314690"/>
            <a:chOff x="-57176525" y="3610050"/>
            <a:chExt cx="317425" cy="279650"/>
          </a:xfrm>
        </p:grpSpPr>
        <p:sp>
          <p:nvSpPr>
            <p:cNvPr id="7613" name="Google Shape;7613;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93"/>
          <p:cNvGrpSpPr/>
          <p:nvPr/>
        </p:nvGrpSpPr>
        <p:grpSpPr>
          <a:xfrm>
            <a:off x="7957995" y="1380146"/>
            <a:ext cx="358099" cy="356326"/>
            <a:chOff x="-55202750" y="3198925"/>
            <a:chExt cx="318225" cy="316650"/>
          </a:xfrm>
        </p:grpSpPr>
        <p:sp>
          <p:nvSpPr>
            <p:cNvPr id="7619" name="Google Shape;7619;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3"/>
          <p:cNvGrpSpPr/>
          <p:nvPr/>
        </p:nvGrpSpPr>
        <p:grpSpPr>
          <a:xfrm>
            <a:off x="7968629" y="1835446"/>
            <a:ext cx="336830" cy="358099"/>
            <a:chOff x="-55194875" y="3590375"/>
            <a:chExt cx="299325" cy="318225"/>
          </a:xfrm>
        </p:grpSpPr>
        <p:sp>
          <p:nvSpPr>
            <p:cNvPr id="7622" name="Google Shape;7622;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93"/>
          <p:cNvGrpSpPr/>
          <p:nvPr/>
        </p:nvGrpSpPr>
        <p:grpSpPr>
          <a:xfrm>
            <a:off x="7973247" y="2277717"/>
            <a:ext cx="357198" cy="357198"/>
            <a:chOff x="-55203525" y="3983400"/>
            <a:chExt cx="317425" cy="317425"/>
          </a:xfrm>
        </p:grpSpPr>
        <p:sp>
          <p:nvSpPr>
            <p:cNvPr id="7628" name="Google Shape;7628;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93"/>
          <p:cNvGrpSpPr/>
          <p:nvPr/>
        </p:nvGrpSpPr>
        <p:grpSpPr>
          <a:xfrm>
            <a:off x="6639727" y="2734774"/>
            <a:ext cx="335930" cy="358971"/>
            <a:chOff x="-53232900" y="3192625"/>
            <a:chExt cx="298525" cy="319000"/>
          </a:xfrm>
        </p:grpSpPr>
        <p:sp>
          <p:nvSpPr>
            <p:cNvPr id="7632" name="Google Shape;7632;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93"/>
          <p:cNvGrpSpPr/>
          <p:nvPr/>
        </p:nvGrpSpPr>
        <p:grpSpPr>
          <a:xfrm>
            <a:off x="6629093" y="3205748"/>
            <a:ext cx="357198" cy="356326"/>
            <a:chOff x="-53242350" y="3584850"/>
            <a:chExt cx="317425" cy="316650"/>
          </a:xfrm>
        </p:grpSpPr>
        <p:sp>
          <p:nvSpPr>
            <p:cNvPr id="7641" name="Google Shape;7641;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93"/>
          <p:cNvGrpSpPr/>
          <p:nvPr/>
        </p:nvGrpSpPr>
        <p:grpSpPr>
          <a:xfrm>
            <a:off x="6650362" y="3668449"/>
            <a:ext cx="314662" cy="358999"/>
            <a:chOff x="-53224225" y="3976300"/>
            <a:chExt cx="279625" cy="319025"/>
          </a:xfrm>
        </p:grpSpPr>
        <p:sp>
          <p:nvSpPr>
            <p:cNvPr id="7647" name="Google Shape;7647;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93"/>
          <p:cNvGrpSpPr/>
          <p:nvPr/>
        </p:nvGrpSpPr>
        <p:grpSpPr>
          <a:xfrm>
            <a:off x="7961258" y="3676129"/>
            <a:ext cx="358971" cy="358408"/>
            <a:chOff x="-52043575" y="3983125"/>
            <a:chExt cx="319000" cy="318500"/>
          </a:xfrm>
        </p:grpSpPr>
        <p:sp>
          <p:nvSpPr>
            <p:cNvPr id="7655" name="Google Shape;7655;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93"/>
          <p:cNvGrpSpPr/>
          <p:nvPr/>
        </p:nvGrpSpPr>
        <p:grpSpPr>
          <a:xfrm>
            <a:off x="6215199" y="1380146"/>
            <a:ext cx="314662" cy="358971"/>
            <a:chOff x="-56766175" y="3198925"/>
            <a:chExt cx="279625" cy="319000"/>
          </a:xfrm>
        </p:grpSpPr>
        <p:sp>
          <p:nvSpPr>
            <p:cNvPr id="7665" name="Google Shape;7665;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93"/>
          <p:cNvGrpSpPr/>
          <p:nvPr/>
        </p:nvGrpSpPr>
        <p:grpSpPr>
          <a:xfrm>
            <a:off x="6214313" y="1835446"/>
            <a:ext cx="316434" cy="358099"/>
            <a:chOff x="-56766175" y="3590375"/>
            <a:chExt cx="281200" cy="318225"/>
          </a:xfrm>
        </p:grpSpPr>
        <p:sp>
          <p:nvSpPr>
            <p:cNvPr id="7673" name="Google Shape;7673;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93"/>
          <p:cNvGrpSpPr/>
          <p:nvPr/>
        </p:nvGrpSpPr>
        <p:grpSpPr>
          <a:xfrm>
            <a:off x="6251269" y="2276817"/>
            <a:ext cx="272126" cy="358099"/>
            <a:chOff x="-56747275" y="3982600"/>
            <a:chExt cx="241825" cy="318225"/>
          </a:xfrm>
        </p:grpSpPr>
        <p:sp>
          <p:nvSpPr>
            <p:cNvPr id="7678" name="Google Shape;7678;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93"/>
          <p:cNvGrpSpPr/>
          <p:nvPr/>
        </p:nvGrpSpPr>
        <p:grpSpPr>
          <a:xfrm>
            <a:off x="4859020" y="3219055"/>
            <a:ext cx="358999" cy="342991"/>
            <a:chOff x="-54812875" y="3596675"/>
            <a:chExt cx="319025" cy="304800"/>
          </a:xfrm>
        </p:grpSpPr>
        <p:sp>
          <p:nvSpPr>
            <p:cNvPr id="7686" name="Google Shape;7686;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3" name="Google Shape;7693;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93"/>
          <p:cNvGrpSpPr/>
          <p:nvPr/>
        </p:nvGrpSpPr>
        <p:grpSpPr>
          <a:xfrm>
            <a:off x="4881188" y="3675538"/>
            <a:ext cx="314662" cy="358099"/>
            <a:chOff x="-54793175" y="3982600"/>
            <a:chExt cx="279625" cy="318225"/>
          </a:xfrm>
        </p:grpSpPr>
        <p:sp>
          <p:nvSpPr>
            <p:cNvPr id="7696" name="Google Shape;7696;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93"/>
          <p:cNvGrpSpPr/>
          <p:nvPr/>
        </p:nvGrpSpPr>
        <p:grpSpPr>
          <a:xfrm>
            <a:off x="7092647" y="2734774"/>
            <a:ext cx="314662" cy="358099"/>
            <a:chOff x="-52832000" y="3192625"/>
            <a:chExt cx="279625" cy="318225"/>
          </a:xfrm>
        </p:grpSpPr>
        <p:sp>
          <p:nvSpPr>
            <p:cNvPr id="7704" name="Google Shape;7704;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93"/>
          <p:cNvGrpSpPr/>
          <p:nvPr/>
        </p:nvGrpSpPr>
        <p:grpSpPr>
          <a:xfrm>
            <a:off x="5779179" y="2276142"/>
            <a:ext cx="323524" cy="358774"/>
            <a:chOff x="-57162350" y="3982000"/>
            <a:chExt cx="287500" cy="318825"/>
          </a:xfrm>
        </p:grpSpPr>
        <p:sp>
          <p:nvSpPr>
            <p:cNvPr id="7713" name="Google Shape;7713;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93"/>
          <p:cNvGrpSpPr/>
          <p:nvPr/>
        </p:nvGrpSpPr>
        <p:grpSpPr>
          <a:xfrm>
            <a:off x="7070492" y="3206648"/>
            <a:ext cx="358971" cy="357198"/>
            <a:chOff x="-52851675" y="3585650"/>
            <a:chExt cx="319000" cy="317425"/>
          </a:xfrm>
        </p:grpSpPr>
        <p:sp>
          <p:nvSpPr>
            <p:cNvPr id="7722" name="Google Shape;7722;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93"/>
          <p:cNvGrpSpPr/>
          <p:nvPr/>
        </p:nvGrpSpPr>
        <p:grpSpPr>
          <a:xfrm>
            <a:off x="7092647" y="3668449"/>
            <a:ext cx="314662" cy="358999"/>
            <a:chOff x="-52832000" y="3976300"/>
            <a:chExt cx="279625" cy="319025"/>
          </a:xfrm>
        </p:grpSpPr>
        <p:sp>
          <p:nvSpPr>
            <p:cNvPr id="7729" name="Google Shape;7729;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3"/>
          <p:cNvGrpSpPr/>
          <p:nvPr/>
        </p:nvGrpSpPr>
        <p:grpSpPr>
          <a:xfrm>
            <a:off x="6209853" y="4123097"/>
            <a:ext cx="316434" cy="358099"/>
            <a:chOff x="-51633225" y="3198925"/>
            <a:chExt cx="281200" cy="318225"/>
          </a:xfrm>
        </p:grpSpPr>
        <p:sp>
          <p:nvSpPr>
            <p:cNvPr id="7735" name="Google Shape;7735;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3"/>
          <p:cNvGrpSpPr/>
          <p:nvPr/>
        </p:nvGrpSpPr>
        <p:grpSpPr>
          <a:xfrm>
            <a:off x="6628676" y="1381018"/>
            <a:ext cx="365188" cy="357226"/>
            <a:chOff x="-56396775" y="3199700"/>
            <a:chExt cx="324525" cy="317450"/>
          </a:xfrm>
        </p:grpSpPr>
        <p:sp>
          <p:nvSpPr>
            <p:cNvPr id="7743" name="Google Shape;7743;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93"/>
          <p:cNvGrpSpPr/>
          <p:nvPr/>
        </p:nvGrpSpPr>
        <p:grpSpPr>
          <a:xfrm>
            <a:off x="6631771" y="1846953"/>
            <a:ext cx="358999" cy="335958"/>
            <a:chOff x="-56394425" y="3600600"/>
            <a:chExt cx="319025" cy="298550"/>
          </a:xfrm>
        </p:grpSpPr>
        <p:sp>
          <p:nvSpPr>
            <p:cNvPr id="7750" name="Google Shape;7750;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93"/>
          <p:cNvGrpSpPr/>
          <p:nvPr/>
        </p:nvGrpSpPr>
        <p:grpSpPr>
          <a:xfrm>
            <a:off x="6662538" y="2277717"/>
            <a:ext cx="327068" cy="357198"/>
            <a:chOff x="-56379450" y="3983400"/>
            <a:chExt cx="290650" cy="317425"/>
          </a:xfrm>
        </p:grpSpPr>
        <p:sp>
          <p:nvSpPr>
            <p:cNvPr id="7754" name="Google Shape;7754;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93"/>
          <p:cNvGrpSpPr/>
          <p:nvPr/>
        </p:nvGrpSpPr>
        <p:grpSpPr>
          <a:xfrm>
            <a:off x="5326242" y="2741864"/>
            <a:ext cx="316434" cy="358971"/>
            <a:chOff x="-54401725" y="3198925"/>
            <a:chExt cx="281200" cy="319000"/>
          </a:xfrm>
        </p:grpSpPr>
        <p:sp>
          <p:nvSpPr>
            <p:cNvPr id="7763" name="Google Shape;7763;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93"/>
          <p:cNvGrpSpPr/>
          <p:nvPr/>
        </p:nvGrpSpPr>
        <p:grpSpPr>
          <a:xfrm>
            <a:off x="5327128" y="3211965"/>
            <a:ext cx="314662" cy="358099"/>
            <a:chOff x="-54401725" y="3590375"/>
            <a:chExt cx="279625" cy="318225"/>
          </a:xfrm>
        </p:grpSpPr>
        <p:sp>
          <p:nvSpPr>
            <p:cNvPr id="7775" name="Google Shape;7775;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93"/>
          <p:cNvGrpSpPr/>
          <p:nvPr/>
        </p:nvGrpSpPr>
        <p:grpSpPr>
          <a:xfrm>
            <a:off x="5324920" y="3675538"/>
            <a:ext cx="319079" cy="358099"/>
            <a:chOff x="-54403300" y="3982600"/>
            <a:chExt cx="283550" cy="318225"/>
          </a:xfrm>
        </p:grpSpPr>
        <p:sp>
          <p:nvSpPr>
            <p:cNvPr id="7782" name="Google Shape;7782;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93"/>
          <p:cNvGrpSpPr/>
          <p:nvPr/>
        </p:nvGrpSpPr>
        <p:grpSpPr>
          <a:xfrm>
            <a:off x="7512313" y="2736772"/>
            <a:ext cx="356298" cy="356973"/>
            <a:chOff x="-52458650" y="3194400"/>
            <a:chExt cx="316625" cy="317225"/>
          </a:xfrm>
        </p:grpSpPr>
        <p:sp>
          <p:nvSpPr>
            <p:cNvPr id="7788" name="Google Shape;7788;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93"/>
          <p:cNvGrpSpPr/>
          <p:nvPr/>
        </p:nvGrpSpPr>
        <p:grpSpPr>
          <a:xfrm>
            <a:off x="4881188" y="2741864"/>
            <a:ext cx="314662" cy="358971"/>
            <a:chOff x="-54793175" y="3198925"/>
            <a:chExt cx="279625" cy="319000"/>
          </a:xfrm>
        </p:grpSpPr>
        <p:sp>
          <p:nvSpPr>
            <p:cNvPr id="7797" name="Google Shape;7797;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93"/>
          <p:cNvGrpSpPr/>
          <p:nvPr/>
        </p:nvGrpSpPr>
        <p:grpSpPr>
          <a:xfrm>
            <a:off x="7521611" y="3205748"/>
            <a:ext cx="337703" cy="357845"/>
            <a:chOff x="-52450000" y="3584850"/>
            <a:chExt cx="300100" cy="318000"/>
          </a:xfrm>
        </p:grpSpPr>
        <p:sp>
          <p:nvSpPr>
            <p:cNvPr id="7805" name="Google Shape;7805;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93"/>
          <p:cNvGrpSpPr/>
          <p:nvPr/>
        </p:nvGrpSpPr>
        <p:grpSpPr>
          <a:xfrm>
            <a:off x="7533131" y="3670221"/>
            <a:ext cx="314662" cy="357226"/>
            <a:chOff x="-52440550" y="3977875"/>
            <a:chExt cx="279625" cy="317450"/>
          </a:xfrm>
        </p:grpSpPr>
        <p:sp>
          <p:nvSpPr>
            <p:cNvPr id="7813" name="Google Shape;7813;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93"/>
          <p:cNvGrpSpPr/>
          <p:nvPr/>
        </p:nvGrpSpPr>
        <p:grpSpPr>
          <a:xfrm>
            <a:off x="6645066" y="4126427"/>
            <a:ext cx="314662" cy="358999"/>
            <a:chOff x="-51623775" y="3584850"/>
            <a:chExt cx="279625" cy="319025"/>
          </a:xfrm>
        </p:grpSpPr>
        <p:sp>
          <p:nvSpPr>
            <p:cNvPr id="7822" name="Google Shape;7822;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1" name="Google Shape;7831;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32" name="Google Shape;7832;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6"/>
        <p:cNvGrpSpPr/>
        <p:nvPr/>
      </p:nvGrpSpPr>
      <p:grpSpPr>
        <a:xfrm>
          <a:off x="0" y="0"/>
          <a:ext cx="0" cy="0"/>
          <a:chOff x="0" y="0"/>
          <a:chExt cx="0" cy="0"/>
        </a:xfrm>
      </p:grpSpPr>
      <p:grpSp>
        <p:nvGrpSpPr>
          <p:cNvPr id="7837" name="Google Shape;7837;p94"/>
          <p:cNvGrpSpPr/>
          <p:nvPr/>
        </p:nvGrpSpPr>
        <p:grpSpPr>
          <a:xfrm>
            <a:off x="885675" y="1386849"/>
            <a:ext cx="276003" cy="357300"/>
            <a:chOff x="-50469125" y="3183175"/>
            <a:chExt cx="233150" cy="301825"/>
          </a:xfrm>
        </p:grpSpPr>
        <p:sp>
          <p:nvSpPr>
            <p:cNvPr id="7838" name="Google Shape;7838;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94"/>
          <p:cNvGrpSpPr/>
          <p:nvPr/>
        </p:nvGrpSpPr>
        <p:grpSpPr>
          <a:xfrm>
            <a:off x="845574" y="1822251"/>
            <a:ext cx="356205" cy="355288"/>
            <a:chOff x="-50504575" y="3550975"/>
            <a:chExt cx="300900" cy="300125"/>
          </a:xfrm>
        </p:grpSpPr>
        <p:sp>
          <p:nvSpPr>
            <p:cNvPr id="7842" name="Google Shape;7842;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94"/>
          <p:cNvGrpSpPr/>
          <p:nvPr/>
        </p:nvGrpSpPr>
        <p:grpSpPr>
          <a:xfrm>
            <a:off x="845574" y="2260493"/>
            <a:ext cx="356205" cy="354341"/>
            <a:chOff x="-50503000" y="3921175"/>
            <a:chExt cx="300900" cy="299325"/>
          </a:xfrm>
        </p:grpSpPr>
        <p:sp>
          <p:nvSpPr>
            <p:cNvPr id="7847" name="Google Shape;7847;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94"/>
          <p:cNvGrpSpPr/>
          <p:nvPr/>
        </p:nvGrpSpPr>
        <p:grpSpPr>
          <a:xfrm>
            <a:off x="3049627" y="1406411"/>
            <a:ext cx="355258" cy="356205"/>
            <a:chOff x="-48630025" y="3199700"/>
            <a:chExt cx="300100" cy="300900"/>
          </a:xfrm>
        </p:grpSpPr>
        <p:sp>
          <p:nvSpPr>
            <p:cNvPr id="7853" name="Google Shape;7853;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4"/>
          <p:cNvGrpSpPr/>
          <p:nvPr/>
        </p:nvGrpSpPr>
        <p:grpSpPr>
          <a:xfrm>
            <a:off x="3049627" y="1843707"/>
            <a:ext cx="355258" cy="355258"/>
            <a:chOff x="-48630025" y="3569100"/>
            <a:chExt cx="300100" cy="300100"/>
          </a:xfrm>
        </p:grpSpPr>
        <p:sp>
          <p:nvSpPr>
            <p:cNvPr id="7857" name="Google Shape;7857;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94"/>
          <p:cNvGrpSpPr/>
          <p:nvPr/>
        </p:nvGrpSpPr>
        <p:grpSpPr>
          <a:xfrm>
            <a:off x="3050101" y="2281003"/>
            <a:ext cx="354311" cy="353394"/>
            <a:chOff x="-48629225" y="3938500"/>
            <a:chExt cx="299300" cy="298525"/>
          </a:xfrm>
        </p:grpSpPr>
        <p:sp>
          <p:nvSpPr>
            <p:cNvPr id="7868" name="Google Shape;7868;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94"/>
          <p:cNvGrpSpPr/>
          <p:nvPr/>
        </p:nvGrpSpPr>
        <p:grpSpPr>
          <a:xfrm>
            <a:off x="1785504" y="2752344"/>
            <a:ext cx="311458" cy="354341"/>
            <a:chOff x="-46762575" y="3200500"/>
            <a:chExt cx="263100" cy="299325"/>
          </a:xfrm>
        </p:grpSpPr>
        <p:sp>
          <p:nvSpPr>
            <p:cNvPr id="7873" name="Google Shape;7873;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94"/>
          <p:cNvGrpSpPr/>
          <p:nvPr/>
        </p:nvGrpSpPr>
        <p:grpSpPr>
          <a:xfrm>
            <a:off x="1763589" y="3211066"/>
            <a:ext cx="355288" cy="312375"/>
            <a:chOff x="-46779900" y="3588000"/>
            <a:chExt cx="300125" cy="263875"/>
          </a:xfrm>
        </p:grpSpPr>
        <p:sp>
          <p:nvSpPr>
            <p:cNvPr id="7879" name="Google Shape;7879;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94"/>
          <p:cNvGrpSpPr/>
          <p:nvPr/>
        </p:nvGrpSpPr>
        <p:grpSpPr>
          <a:xfrm>
            <a:off x="1764062" y="3625988"/>
            <a:ext cx="354341" cy="353394"/>
            <a:chOff x="-46779100" y="3938500"/>
            <a:chExt cx="299325" cy="298525"/>
          </a:xfrm>
        </p:grpSpPr>
        <p:sp>
          <p:nvSpPr>
            <p:cNvPr id="7884" name="Google Shape;7884;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94"/>
          <p:cNvGrpSpPr/>
          <p:nvPr/>
        </p:nvGrpSpPr>
        <p:grpSpPr>
          <a:xfrm>
            <a:off x="3971800" y="2758855"/>
            <a:ext cx="355258" cy="355288"/>
            <a:chOff x="-44924250" y="3206000"/>
            <a:chExt cx="300100" cy="300125"/>
          </a:xfrm>
        </p:grpSpPr>
        <p:sp>
          <p:nvSpPr>
            <p:cNvPr id="7887" name="Google Shape;7887;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94"/>
          <p:cNvGrpSpPr/>
          <p:nvPr/>
        </p:nvGrpSpPr>
        <p:grpSpPr>
          <a:xfrm>
            <a:off x="1286286" y="1386849"/>
            <a:ext cx="355258" cy="355258"/>
            <a:chOff x="-50134375" y="3183175"/>
            <a:chExt cx="300100" cy="300100"/>
          </a:xfrm>
        </p:grpSpPr>
        <p:sp>
          <p:nvSpPr>
            <p:cNvPr id="7893" name="Google Shape;7893;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94"/>
          <p:cNvGrpSpPr/>
          <p:nvPr/>
        </p:nvGrpSpPr>
        <p:grpSpPr>
          <a:xfrm>
            <a:off x="1286286" y="1822251"/>
            <a:ext cx="355258" cy="355288"/>
            <a:chOff x="-50134375" y="3550975"/>
            <a:chExt cx="300100" cy="300125"/>
          </a:xfrm>
        </p:grpSpPr>
        <p:sp>
          <p:nvSpPr>
            <p:cNvPr id="7904" name="Google Shape;7904;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94"/>
          <p:cNvGrpSpPr/>
          <p:nvPr/>
        </p:nvGrpSpPr>
        <p:grpSpPr>
          <a:xfrm>
            <a:off x="1286286" y="2259783"/>
            <a:ext cx="355258" cy="355051"/>
            <a:chOff x="-50134375" y="3920575"/>
            <a:chExt cx="300100" cy="299925"/>
          </a:xfrm>
        </p:grpSpPr>
        <p:sp>
          <p:nvSpPr>
            <p:cNvPr id="7907" name="Google Shape;7907;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94"/>
          <p:cNvGrpSpPr/>
          <p:nvPr/>
        </p:nvGrpSpPr>
        <p:grpSpPr>
          <a:xfrm>
            <a:off x="3497010" y="1407358"/>
            <a:ext cx="357123" cy="355258"/>
            <a:chOff x="-48262200" y="3200500"/>
            <a:chExt cx="301675" cy="300100"/>
          </a:xfrm>
        </p:grpSpPr>
        <p:sp>
          <p:nvSpPr>
            <p:cNvPr id="7911" name="Google Shape;7911;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94"/>
          <p:cNvGrpSpPr/>
          <p:nvPr/>
        </p:nvGrpSpPr>
        <p:grpSpPr>
          <a:xfrm>
            <a:off x="3526383" y="1844447"/>
            <a:ext cx="298377" cy="354519"/>
            <a:chOff x="-48233050" y="3569725"/>
            <a:chExt cx="252050" cy="299475"/>
          </a:xfrm>
        </p:grpSpPr>
        <p:sp>
          <p:nvSpPr>
            <p:cNvPr id="7921" name="Google Shape;7921;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94"/>
          <p:cNvGrpSpPr/>
          <p:nvPr/>
        </p:nvGrpSpPr>
        <p:grpSpPr>
          <a:xfrm>
            <a:off x="3550148" y="2278191"/>
            <a:ext cx="250847" cy="358070"/>
            <a:chOff x="-48216525" y="3936125"/>
            <a:chExt cx="211900" cy="302475"/>
          </a:xfrm>
        </p:grpSpPr>
        <p:sp>
          <p:nvSpPr>
            <p:cNvPr id="7925" name="Google Shape;7925;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94"/>
          <p:cNvGrpSpPr/>
          <p:nvPr/>
        </p:nvGrpSpPr>
        <p:grpSpPr>
          <a:xfrm>
            <a:off x="2205866" y="2753261"/>
            <a:ext cx="355258" cy="355288"/>
            <a:chOff x="-46410500" y="3201275"/>
            <a:chExt cx="300100" cy="300125"/>
          </a:xfrm>
        </p:grpSpPr>
        <p:sp>
          <p:nvSpPr>
            <p:cNvPr id="7930" name="Google Shape;7930;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94"/>
          <p:cNvGrpSpPr/>
          <p:nvPr/>
        </p:nvGrpSpPr>
        <p:grpSpPr>
          <a:xfrm>
            <a:off x="2205866" y="3188692"/>
            <a:ext cx="355258" cy="356205"/>
            <a:chOff x="-46409700" y="3569100"/>
            <a:chExt cx="300100" cy="300900"/>
          </a:xfrm>
        </p:grpSpPr>
        <p:sp>
          <p:nvSpPr>
            <p:cNvPr id="7936" name="Google Shape;7936;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94"/>
          <p:cNvGrpSpPr/>
          <p:nvPr/>
        </p:nvGrpSpPr>
        <p:grpSpPr>
          <a:xfrm>
            <a:off x="2193747" y="3624124"/>
            <a:ext cx="379497" cy="358070"/>
            <a:chOff x="-46422300" y="3936925"/>
            <a:chExt cx="320575" cy="302475"/>
          </a:xfrm>
        </p:grpSpPr>
        <p:sp>
          <p:nvSpPr>
            <p:cNvPr id="7942" name="Google Shape;7942;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4"/>
          <p:cNvGrpSpPr/>
          <p:nvPr/>
        </p:nvGrpSpPr>
        <p:grpSpPr>
          <a:xfrm>
            <a:off x="3971326" y="3178452"/>
            <a:ext cx="356205" cy="355258"/>
            <a:chOff x="-44914800" y="3560450"/>
            <a:chExt cx="300900" cy="300100"/>
          </a:xfrm>
        </p:grpSpPr>
        <p:sp>
          <p:nvSpPr>
            <p:cNvPr id="7945" name="Google Shape;7945;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94"/>
          <p:cNvGrpSpPr/>
          <p:nvPr/>
        </p:nvGrpSpPr>
        <p:grpSpPr>
          <a:xfrm>
            <a:off x="1726378" y="1387086"/>
            <a:ext cx="354311" cy="354104"/>
            <a:chOff x="-49764975" y="3183375"/>
            <a:chExt cx="299300" cy="299125"/>
          </a:xfrm>
        </p:grpSpPr>
        <p:sp>
          <p:nvSpPr>
            <p:cNvPr id="7951" name="Google Shape;7951;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94"/>
          <p:cNvGrpSpPr/>
          <p:nvPr/>
        </p:nvGrpSpPr>
        <p:grpSpPr>
          <a:xfrm>
            <a:off x="1726378" y="1822547"/>
            <a:ext cx="354311" cy="355909"/>
            <a:chOff x="-49764975" y="3551225"/>
            <a:chExt cx="299300" cy="300650"/>
          </a:xfrm>
        </p:grpSpPr>
        <p:sp>
          <p:nvSpPr>
            <p:cNvPr id="7961" name="Google Shape;7961;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4"/>
          <p:cNvGrpSpPr/>
          <p:nvPr/>
        </p:nvGrpSpPr>
        <p:grpSpPr>
          <a:xfrm>
            <a:off x="1724040" y="2259310"/>
            <a:ext cx="358987" cy="355525"/>
            <a:chOff x="-49766550" y="3920175"/>
            <a:chExt cx="303250" cy="300325"/>
          </a:xfrm>
        </p:grpSpPr>
        <p:sp>
          <p:nvSpPr>
            <p:cNvPr id="7973" name="Google Shape;7973;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4"/>
          <p:cNvGrpSpPr/>
          <p:nvPr/>
        </p:nvGrpSpPr>
        <p:grpSpPr>
          <a:xfrm>
            <a:off x="3939571" y="1407358"/>
            <a:ext cx="357123" cy="354341"/>
            <a:chOff x="-47892800" y="3200500"/>
            <a:chExt cx="301675" cy="299325"/>
          </a:xfrm>
        </p:grpSpPr>
        <p:sp>
          <p:nvSpPr>
            <p:cNvPr id="7978" name="Google Shape;7978;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94"/>
          <p:cNvGrpSpPr/>
          <p:nvPr/>
        </p:nvGrpSpPr>
        <p:grpSpPr>
          <a:xfrm>
            <a:off x="4003437" y="1843707"/>
            <a:ext cx="229391" cy="355258"/>
            <a:chOff x="-47839250" y="3569100"/>
            <a:chExt cx="193775" cy="300100"/>
          </a:xfrm>
        </p:grpSpPr>
        <p:sp>
          <p:nvSpPr>
            <p:cNvPr id="7985" name="Google Shape;7985;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94"/>
          <p:cNvGrpSpPr/>
          <p:nvPr/>
        </p:nvGrpSpPr>
        <p:grpSpPr>
          <a:xfrm>
            <a:off x="3940503" y="2280056"/>
            <a:ext cx="355258" cy="356205"/>
            <a:chOff x="-47892800" y="3937700"/>
            <a:chExt cx="300100" cy="300900"/>
          </a:xfrm>
        </p:grpSpPr>
        <p:sp>
          <p:nvSpPr>
            <p:cNvPr id="7992" name="Google Shape;7992;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94"/>
          <p:cNvGrpSpPr/>
          <p:nvPr/>
        </p:nvGrpSpPr>
        <p:grpSpPr>
          <a:xfrm>
            <a:off x="2645798" y="2773770"/>
            <a:ext cx="355258" cy="311458"/>
            <a:chOff x="-46042675" y="3218600"/>
            <a:chExt cx="300100" cy="263100"/>
          </a:xfrm>
        </p:grpSpPr>
        <p:sp>
          <p:nvSpPr>
            <p:cNvPr id="8001" name="Google Shape;8001;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94"/>
          <p:cNvGrpSpPr/>
          <p:nvPr/>
        </p:nvGrpSpPr>
        <p:grpSpPr>
          <a:xfrm>
            <a:off x="2645798" y="3188219"/>
            <a:ext cx="355258" cy="323118"/>
            <a:chOff x="-46042675" y="3568700"/>
            <a:chExt cx="300100" cy="272950"/>
          </a:xfrm>
        </p:grpSpPr>
        <p:sp>
          <p:nvSpPr>
            <p:cNvPr id="8008" name="Google Shape;8008;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94"/>
          <p:cNvGrpSpPr/>
          <p:nvPr/>
        </p:nvGrpSpPr>
        <p:grpSpPr>
          <a:xfrm>
            <a:off x="2687749" y="3625189"/>
            <a:ext cx="271357" cy="356057"/>
            <a:chOff x="-46007225" y="3937825"/>
            <a:chExt cx="229225" cy="300775"/>
          </a:xfrm>
        </p:grpSpPr>
        <p:sp>
          <p:nvSpPr>
            <p:cNvPr id="8013" name="Google Shape;8013;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94"/>
          <p:cNvGrpSpPr/>
          <p:nvPr/>
        </p:nvGrpSpPr>
        <p:grpSpPr>
          <a:xfrm>
            <a:off x="3993241" y="3615275"/>
            <a:ext cx="312375" cy="357596"/>
            <a:chOff x="-44895900" y="3929450"/>
            <a:chExt cx="263875" cy="302075"/>
          </a:xfrm>
        </p:grpSpPr>
        <p:sp>
          <p:nvSpPr>
            <p:cNvPr id="8024" name="Google Shape;8024;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94"/>
          <p:cNvGrpSpPr/>
          <p:nvPr/>
        </p:nvGrpSpPr>
        <p:grpSpPr>
          <a:xfrm>
            <a:off x="2167060" y="1398036"/>
            <a:ext cx="356205" cy="332885"/>
            <a:chOff x="-49397175" y="3192625"/>
            <a:chExt cx="300900" cy="281200"/>
          </a:xfrm>
        </p:grpSpPr>
        <p:sp>
          <p:nvSpPr>
            <p:cNvPr id="8031" name="Google Shape;8031;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94"/>
          <p:cNvGrpSpPr/>
          <p:nvPr/>
        </p:nvGrpSpPr>
        <p:grpSpPr>
          <a:xfrm>
            <a:off x="2193163" y="1822251"/>
            <a:ext cx="304000" cy="356205"/>
            <a:chOff x="-49375900" y="3550975"/>
            <a:chExt cx="256800" cy="300900"/>
          </a:xfrm>
        </p:grpSpPr>
        <p:sp>
          <p:nvSpPr>
            <p:cNvPr id="8039" name="Google Shape;8039;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94"/>
          <p:cNvGrpSpPr/>
          <p:nvPr/>
        </p:nvGrpSpPr>
        <p:grpSpPr>
          <a:xfrm>
            <a:off x="2188516" y="2259546"/>
            <a:ext cx="313293" cy="356205"/>
            <a:chOff x="-49378250" y="3920375"/>
            <a:chExt cx="264650" cy="300900"/>
          </a:xfrm>
        </p:grpSpPr>
        <p:sp>
          <p:nvSpPr>
            <p:cNvPr id="8051" name="Google Shape;8051;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94"/>
          <p:cNvGrpSpPr/>
          <p:nvPr/>
        </p:nvGrpSpPr>
        <p:grpSpPr>
          <a:xfrm>
            <a:off x="907504" y="2752344"/>
            <a:ext cx="312375" cy="357123"/>
            <a:chOff x="-47505300" y="3200500"/>
            <a:chExt cx="263875" cy="301675"/>
          </a:xfrm>
        </p:grpSpPr>
        <p:sp>
          <p:nvSpPr>
            <p:cNvPr id="8059" name="Google Shape;8059;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94"/>
          <p:cNvGrpSpPr/>
          <p:nvPr/>
        </p:nvGrpSpPr>
        <p:grpSpPr>
          <a:xfrm>
            <a:off x="885604" y="3188692"/>
            <a:ext cx="356176" cy="355051"/>
            <a:chOff x="-47524975" y="3569100"/>
            <a:chExt cx="300875" cy="299925"/>
          </a:xfrm>
        </p:grpSpPr>
        <p:sp>
          <p:nvSpPr>
            <p:cNvPr id="8073" name="Google Shape;8073;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94"/>
          <p:cNvGrpSpPr/>
          <p:nvPr/>
        </p:nvGrpSpPr>
        <p:grpSpPr>
          <a:xfrm>
            <a:off x="886062" y="3667954"/>
            <a:ext cx="355258" cy="270410"/>
            <a:chOff x="-47523400" y="3973950"/>
            <a:chExt cx="300100" cy="228425"/>
          </a:xfrm>
        </p:grpSpPr>
        <p:sp>
          <p:nvSpPr>
            <p:cNvPr id="8079" name="Google Shape;8079;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94"/>
          <p:cNvGrpSpPr/>
          <p:nvPr/>
        </p:nvGrpSpPr>
        <p:grpSpPr>
          <a:xfrm>
            <a:off x="3091183" y="2750953"/>
            <a:ext cx="354341" cy="357596"/>
            <a:chOff x="-45673275" y="3199325"/>
            <a:chExt cx="299325" cy="302075"/>
          </a:xfrm>
        </p:grpSpPr>
        <p:sp>
          <p:nvSpPr>
            <p:cNvPr id="8085" name="Google Shape;8085;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94"/>
          <p:cNvGrpSpPr/>
          <p:nvPr/>
        </p:nvGrpSpPr>
        <p:grpSpPr>
          <a:xfrm>
            <a:off x="3090251" y="3209202"/>
            <a:ext cx="356205" cy="314240"/>
            <a:chOff x="-45674075" y="3586425"/>
            <a:chExt cx="300900" cy="265450"/>
          </a:xfrm>
        </p:grpSpPr>
        <p:sp>
          <p:nvSpPr>
            <p:cNvPr id="8089" name="Google Shape;8089;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4"/>
          <p:cNvGrpSpPr/>
          <p:nvPr/>
        </p:nvGrpSpPr>
        <p:grpSpPr>
          <a:xfrm>
            <a:off x="3091183" y="3625041"/>
            <a:ext cx="354341" cy="356205"/>
            <a:chOff x="-45673275" y="3937700"/>
            <a:chExt cx="299325" cy="300900"/>
          </a:xfrm>
        </p:grpSpPr>
        <p:sp>
          <p:nvSpPr>
            <p:cNvPr id="8092" name="Google Shape;8092;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94"/>
          <p:cNvGrpSpPr/>
          <p:nvPr/>
        </p:nvGrpSpPr>
        <p:grpSpPr>
          <a:xfrm>
            <a:off x="2205349" y="4117825"/>
            <a:ext cx="356205" cy="356205"/>
            <a:chOff x="-44512325" y="3176075"/>
            <a:chExt cx="300900" cy="300900"/>
          </a:xfrm>
        </p:grpSpPr>
        <p:sp>
          <p:nvSpPr>
            <p:cNvPr id="8099" name="Google Shape;8099;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4"/>
          <p:cNvGrpSpPr/>
          <p:nvPr/>
        </p:nvGrpSpPr>
        <p:grpSpPr>
          <a:xfrm>
            <a:off x="2608689" y="1386849"/>
            <a:ext cx="354341" cy="354341"/>
            <a:chOff x="-49027775" y="3183175"/>
            <a:chExt cx="299325" cy="299325"/>
          </a:xfrm>
        </p:grpSpPr>
        <p:sp>
          <p:nvSpPr>
            <p:cNvPr id="8103" name="Google Shape;8103;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94"/>
          <p:cNvGrpSpPr/>
          <p:nvPr/>
        </p:nvGrpSpPr>
        <p:grpSpPr>
          <a:xfrm>
            <a:off x="2608230" y="1822251"/>
            <a:ext cx="355258" cy="357152"/>
            <a:chOff x="-49027775" y="3550975"/>
            <a:chExt cx="300100" cy="301700"/>
          </a:xfrm>
        </p:grpSpPr>
        <p:sp>
          <p:nvSpPr>
            <p:cNvPr id="8108" name="Google Shape;8108;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94"/>
          <p:cNvGrpSpPr/>
          <p:nvPr/>
        </p:nvGrpSpPr>
        <p:grpSpPr>
          <a:xfrm>
            <a:off x="2606306" y="2259310"/>
            <a:ext cx="359106" cy="355525"/>
            <a:chOff x="-49031025" y="3920175"/>
            <a:chExt cx="303350" cy="300325"/>
          </a:xfrm>
        </p:grpSpPr>
        <p:sp>
          <p:nvSpPr>
            <p:cNvPr id="8119" name="Google Shape;8119;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94"/>
          <p:cNvGrpSpPr/>
          <p:nvPr/>
        </p:nvGrpSpPr>
        <p:grpSpPr>
          <a:xfrm>
            <a:off x="1322411" y="2752344"/>
            <a:ext cx="356176" cy="354341"/>
            <a:chOff x="-47155575" y="3200500"/>
            <a:chExt cx="300875" cy="299325"/>
          </a:xfrm>
        </p:grpSpPr>
        <p:sp>
          <p:nvSpPr>
            <p:cNvPr id="8126" name="Google Shape;8126;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94"/>
          <p:cNvGrpSpPr/>
          <p:nvPr/>
        </p:nvGrpSpPr>
        <p:grpSpPr>
          <a:xfrm>
            <a:off x="1322870" y="3188692"/>
            <a:ext cx="355258" cy="355258"/>
            <a:chOff x="-47154800" y="3569100"/>
            <a:chExt cx="300100" cy="300100"/>
          </a:xfrm>
        </p:grpSpPr>
        <p:sp>
          <p:nvSpPr>
            <p:cNvPr id="8133" name="Google Shape;8133;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94"/>
          <p:cNvGrpSpPr/>
          <p:nvPr/>
        </p:nvGrpSpPr>
        <p:grpSpPr>
          <a:xfrm>
            <a:off x="1323343" y="3626905"/>
            <a:ext cx="354311" cy="353423"/>
            <a:chOff x="-47154000" y="3939275"/>
            <a:chExt cx="299300" cy="298550"/>
          </a:xfrm>
        </p:grpSpPr>
        <p:sp>
          <p:nvSpPr>
            <p:cNvPr id="8140" name="Google Shape;8140;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94"/>
          <p:cNvGrpSpPr/>
          <p:nvPr/>
        </p:nvGrpSpPr>
        <p:grpSpPr>
          <a:xfrm>
            <a:off x="3548633" y="2752344"/>
            <a:ext cx="312375" cy="354341"/>
            <a:chOff x="-45286550" y="3200500"/>
            <a:chExt cx="263875" cy="299325"/>
          </a:xfrm>
        </p:grpSpPr>
        <p:sp>
          <p:nvSpPr>
            <p:cNvPr id="8145" name="Google Shape;8145;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94"/>
          <p:cNvGrpSpPr/>
          <p:nvPr/>
        </p:nvGrpSpPr>
        <p:grpSpPr>
          <a:xfrm>
            <a:off x="3548633" y="3189639"/>
            <a:ext cx="312375" cy="354311"/>
            <a:chOff x="-45286550" y="3569900"/>
            <a:chExt cx="263875" cy="299300"/>
          </a:xfrm>
        </p:grpSpPr>
        <p:sp>
          <p:nvSpPr>
            <p:cNvPr id="8149" name="Google Shape;8149;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4"/>
          <p:cNvGrpSpPr/>
          <p:nvPr/>
        </p:nvGrpSpPr>
        <p:grpSpPr>
          <a:xfrm>
            <a:off x="3559820" y="3625988"/>
            <a:ext cx="290001" cy="355258"/>
            <a:chOff x="-45277900" y="3938500"/>
            <a:chExt cx="244975" cy="300100"/>
          </a:xfrm>
        </p:grpSpPr>
        <p:sp>
          <p:nvSpPr>
            <p:cNvPr id="8156" name="Google Shape;8156;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94"/>
          <p:cNvGrpSpPr/>
          <p:nvPr/>
        </p:nvGrpSpPr>
        <p:grpSpPr>
          <a:xfrm>
            <a:off x="2645769" y="4095090"/>
            <a:ext cx="355258" cy="355258"/>
            <a:chOff x="-44502875" y="3576975"/>
            <a:chExt cx="300100" cy="300100"/>
          </a:xfrm>
        </p:grpSpPr>
        <p:sp>
          <p:nvSpPr>
            <p:cNvPr id="8161" name="Google Shape;8161;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94"/>
          <p:cNvGrpSpPr/>
          <p:nvPr/>
        </p:nvGrpSpPr>
        <p:grpSpPr>
          <a:xfrm>
            <a:off x="4858981" y="1820745"/>
            <a:ext cx="356196" cy="354670"/>
            <a:chOff x="-13946200" y="3647075"/>
            <a:chExt cx="353650" cy="352100"/>
          </a:xfrm>
        </p:grpSpPr>
        <p:sp>
          <p:nvSpPr>
            <p:cNvPr id="8165" name="Google Shape;8165;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4"/>
          <p:cNvGrpSpPr/>
          <p:nvPr/>
        </p:nvGrpSpPr>
        <p:grpSpPr>
          <a:xfrm>
            <a:off x="6642374" y="1380228"/>
            <a:ext cx="357002" cy="354267"/>
            <a:chOff x="-12163025" y="3214275"/>
            <a:chExt cx="354450" cy="351700"/>
          </a:xfrm>
        </p:grpSpPr>
        <p:sp>
          <p:nvSpPr>
            <p:cNvPr id="8172" name="Google Shape;8172;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94"/>
          <p:cNvGrpSpPr/>
          <p:nvPr/>
        </p:nvGrpSpPr>
        <p:grpSpPr>
          <a:xfrm>
            <a:off x="6643154" y="1819965"/>
            <a:ext cx="355441" cy="356232"/>
            <a:chOff x="-12160675" y="3647875"/>
            <a:chExt cx="352900" cy="353650"/>
          </a:xfrm>
        </p:grpSpPr>
        <p:sp>
          <p:nvSpPr>
            <p:cNvPr id="8176" name="Google Shape;8176;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94"/>
          <p:cNvGrpSpPr/>
          <p:nvPr/>
        </p:nvGrpSpPr>
        <p:grpSpPr>
          <a:xfrm>
            <a:off x="6653870" y="2264421"/>
            <a:ext cx="354635" cy="356232"/>
            <a:chOff x="-12160675" y="4081850"/>
            <a:chExt cx="352100" cy="353650"/>
          </a:xfrm>
        </p:grpSpPr>
        <p:sp>
          <p:nvSpPr>
            <p:cNvPr id="8184" name="Google Shape;8184;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94"/>
          <p:cNvGrpSpPr/>
          <p:nvPr/>
        </p:nvGrpSpPr>
        <p:grpSpPr>
          <a:xfrm>
            <a:off x="4858836" y="2738864"/>
            <a:ext cx="355416" cy="355652"/>
            <a:chOff x="-10391650" y="3180600"/>
            <a:chExt cx="352875" cy="353075"/>
          </a:xfrm>
        </p:grpSpPr>
        <p:sp>
          <p:nvSpPr>
            <p:cNvPr id="8191" name="Google Shape;8191;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94"/>
          <p:cNvGrpSpPr/>
          <p:nvPr/>
        </p:nvGrpSpPr>
        <p:grpSpPr>
          <a:xfrm>
            <a:off x="4858835" y="3215662"/>
            <a:ext cx="354635" cy="353890"/>
            <a:chOff x="-10390875" y="3616350"/>
            <a:chExt cx="352100" cy="351325"/>
          </a:xfrm>
        </p:grpSpPr>
        <p:sp>
          <p:nvSpPr>
            <p:cNvPr id="8198" name="Google Shape;8198;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94"/>
          <p:cNvGrpSpPr/>
          <p:nvPr/>
        </p:nvGrpSpPr>
        <p:grpSpPr>
          <a:xfrm>
            <a:off x="7525810" y="2740327"/>
            <a:ext cx="312585" cy="354670"/>
            <a:chOff x="-10370400" y="4049550"/>
            <a:chExt cx="310350" cy="352100"/>
          </a:xfrm>
        </p:grpSpPr>
        <p:sp>
          <p:nvSpPr>
            <p:cNvPr id="8202" name="Google Shape;8202;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94"/>
          <p:cNvGrpSpPr/>
          <p:nvPr/>
        </p:nvGrpSpPr>
        <p:grpSpPr>
          <a:xfrm>
            <a:off x="6630066" y="2739268"/>
            <a:ext cx="379236" cy="354847"/>
            <a:chOff x="-8674650" y="3210975"/>
            <a:chExt cx="376525" cy="352275"/>
          </a:xfrm>
        </p:grpSpPr>
        <p:sp>
          <p:nvSpPr>
            <p:cNvPr id="8208" name="Google Shape;8208;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94"/>
          <p:cNvGrpSpPr/>
          <p:nvPr/>
        </p:nvGrpSpPr>
        <p:grpSpPr>
          <a:xfrm>
            <a:off x="5301563" y="1820745"/>
            <a:ext cx="356221" cy="354670"/>
            <a:chOff x="-13512225" y="3647075"/>
            <a:chExt cx="353675" cy="352100"/>
          </a:xfrm>
        </p:grpSpPr>
        <p:sp>
          <p:nvSpPr>
            <p:cNvPr id="8215" name="Google Shape;8215;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94"/>
          <p:cNvGrpSpPr/>
          <p:nvPr/>
        </p:nvGrpSpPr>
        <p:grpSpPr>
          <a:xfrm>
            <a:off x="5311876" y="2264811"/>
            <a:ext cx="356221" cy="355451"/>
            <a:chOff x="-13512225" y="4080275"/>
            <a:chExt cx="353675" cy="352875"/>
          </a:xfrm>
        </p:grpSpPr>
        <p:sp>
          <p:nvSpPr>
            <p:cNvPr id="8226" name="Google Shape;8226;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4"/>
          <p:cNvGrpSpPr/>
          <p:nvPr/>
        </p:nvGrpSpPr>
        <p:grpSpPr>
          <a:xfrm>
            <a:off x="7084956" y="1412172"/>
            <a:ext cx="356196" cy="290379"/>
            <a:chOff x="-11728250" y="3245400"/>
            <a:chExt cx="353650" cy="288275"/>
          </a:xfrm>
        </p:grpSpPr>
        <p:sp>
          <p:nvSpPr>
            <p:cNvPr id="8238" name="Google Shape;8238;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94"/>
          <p:cNvGrpSpPr/>
          <p:nvPr/>
        </p:nvGrpSpPr>
        <p:grpSpPr>
          <a:xfrm>
            <a:off x="7117464" y="2264811"/>
            <a:ext cx="311804" cy="355451"/>
            <a:chOff x="-11703850" y="4081850"/>
            <a:chExt cx="309575" cy="352875"/>
          </a:xfrm>
        </p:grpSpPr>
        <p:sp>
          <p:nvSpPr>
            <p:cNvPr id="8244" name="Google Shape;8244;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94"/>
          <p:cNvGrpSpPr/>
          <p:nvPr/>
        </p:nvGrpSpPr>
        <p:grpSpPr>
          <a:xfrm>
            <a:off x="5306120" y="2738964"/>
            <a:ext cx="357002" cy="355451"/>
            <a:chOff x="-9958475" y="3180025"/>
            <a:chExt cx="354450" cy="352875"/>
          </a:xfrm>
        </p:grpSpPr>
        <p:sp>
          <p:nvSpPr>
            <p:cNvPr id="8253" name="Google Shape;8253;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94"/>
          <p:cNvGrpSpPr/>
          <p:nvPr/>
        </p:nvGrpSpPr>
        <p:grpSpPr>
          <a:xfrm>
            <a:off x="5315247" y="3214945"/>
            <a:ext cx="337966" cy="355325"/>
            <a:chOff x="-9949025" y="3615575"/>
            <a:chExt cx="335550" cy="352750"/>
          </a:xfrm>
        </p:grpSpPr>
        <p:sp>
          <p:nvSpPr>
            <p:cNvPr id="8257" name="Google Shape;8257;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94"/>
          <p:cNvGrpSpPr/>
          <p:nvPr/>
        </p:nvGrpSpPr>
        <p:grpSpPr>
          <a:xfrm>
            <a:off x="7950093" y="2738451"/>
            <a:ext cx="360175" cy="358423"/>
            <a:chOff x="-9961625" y="4048175"/>
            <a:chExt cx="357600" cy="355825"/>
          </a:xfrm>
        </p:grpSpPr>
        <p:sp>
          <p:nvSpPr>
            <p:cNvPr id="8261" name="Google Shape;8261;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94"/>
          <p:cNvGrpSpPr/>
          <p:nvPr/>
        </p:nvGrpSpPr>
        <p:grpSpPr>
          <a:xfrm>
            <a:off x="6636814" y="3213963"/>
            <a:ext cx="364959" cy="357289"/>
            <a:chOff x="-8680950" y="3624225"/>
            <a:chExt cx="362350" cy="354700"/>
          </a:xfrm>
        </p:grpSpPr>
        <p:sp>
          <p:nvSpPr>
            <p:cNvPr id="8268" name="Google Shape;8268;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94"/>
          <p:cNvGrpSpPr/>
          <p:nvPr/>
        </p:nvGrpSpPr>
        <p:grpSpPr>
          <a:xfrm>
            <a:off x="5773058" y="1379624"/>
            <a:ext cx="313365" cy="355476"/>
            <a:chOff x="-13056975" y="3212300"/>
            <a:chExt cx="311125" cy="352900"/>
          </a:xfrm>
        </p:grpSpPr>
        <p:sp>
          <p:nvSpPr>
            <p:cNvPr id="8275" name="Google Shape;8275;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94"/>
          <p:cNvGrpSpPr/>
          <p:nvPr/>
        </p:nvGrpSpPr>
        <p:grpSpPr>
          <a:xfrm>
            <a:off x="5750446" y="1820418"/>
            <a:ext cx="358588" cy="355325"/>
            <a:chOff x="-13077450" y="3647075"/>
            <a:chExt cx="356025" cy="352750"/>
          </a:xfrm>
        </p:grpSpPr>
        <p:sp>
          <p:nvSpPr>
            <p:cNvPr id="8280" name="Google Shape;8280;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94"/>
          <p:cNvGrpSpPr/>
          <p:nvPr/>
        </p:nvGrpSpPr>
        <p:grpSpPr>
          <a:xfrm>
            <a:off x="5761552" y="2264018"/>
            <a:ext cx="357002" cy="357037"/>
            <a:chOff x="-13079025" y="4079475"/>
            <a:chExt cx="354450" cy="354450"/>
          </a:xfrm>
        </p:grpSpPr>
        <p:sp>
          <p:nvSpPr>
            <p:cNvPr id="8284" name="Google Shape;8284;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94"/>
          <p:cNvGrpSpPr/>
          <p:nvPr/>
        </p:nvGrpSpPr>
        <p:grpSpPr>
          <a:xfrm>
            <a:off x="7534619" y="1380027"/>
            <a:ext cx="356221" cy="354670"/>
            <a:chOff x="-11292700" y="3213875"/>
            <a:chExt cx="353675" cy="352100"/>
          </a:xfrm>
        </p:grpSpPr>
        <p:sp>
          <p:nvSpPr>
            <p:cNvPr id="8289" name="Google Shape;8289;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4"/>
          <p:cNvGrpSpPr/>
          <p:nvPr/>
        </p:nvGrpSpPr>
        <p:grpSpPr>
          <a:xfrm>
            <a:off x="7528677" y="1819965"/>
            <a:ext cx="368106" cy="356232"/>
            <a:chOff x="-11299000" y="3647875"/>
            <a:chExt cx="365475" cy="353650"/>
          </a:xfrm>
        </p:grpSpPr>
        <p:sp>
          <p:nvSpPr>
            <p:cNvPr id="8297" name="Google Shape;8297;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94"/>
          <p:cNvGrpSpPr/>
          <p:nvPr/>
        </p:nvGrpSpPr>
        <p:grpSpPr>
          <a:xfrm>
            <a:off x="7544139" y="2275916"/>
            <a:ext cx="357808" cy="333240"/>
            <a:chOff x="-11295075" y="4092875"/>
            <a:chExt cx="355250" cy="330825"/>
          </a:xfrm>
        </p:grpSpPr>
        <p:sp>
          <p:nvSpPr>
            <p:cNvPr id="8304" name="Google Shape;8304;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94"/>
          <p:cNvGrpSpPr/>
          <p:nvPr/>
        </p:nvGrpSpPr>
        <p:grpSpPr>
          <a:xfrm>
            <a:off x="5769739" y="2738964"/>
            <a:ext cx="312585" cy="355451"/>
            <a:chOff x="-9500075" y="3180800"/>
            <a:chExt cx="310350" cy="352875"/>
          </a:xfrm>
        </p:grpSpPr>
        <p:sp>
          <p:nvSpPr>
            <p:cNvPr id="8310" name="Google Shape;8310;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94"/>
          <p:cNvGrpSpPr/>
          <p:nvPr/>
        </p:nvGrpSpPr>
        <p:grpSpPr>
          <a:xfrm>
            <a:off x="5747530" y="3214479"/>
            <a:ext cx="356221" cy="356257"/>
            <a:chOff x="-9523700" y="3614000"/>
            <a:chExt cx="353675" cy="353675"/>
          </a:xfrm>
        </p:grpSpPr>
        <p:sp>
          <p:nvSpPr>
            <p:cNvPr id="8320" name="Google Shape;8320;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94"/>
          <p:cNvGrpSpPr/>
          <p:nvPr/>
        </p:nvGrpSpPr>
        <p:grpSpPr>
          <a:xfrm>
            <a:off x="7532481" y="3237121"/>
            <a:ext cx="356221" cy="354670"/>
            <a:chOff x="-9523700" y="4049550"/>
            <a:chExt cx="353675" cy="352100"/>
          </a:xfrm>
        </p:grpSpPr>
        <p:sp>
          <p:nvSpPr>
            <p:cNvPr id="8330" name="Google Shape;8330;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94"/>
          <p:cNvGrpSpPr/>
          <p:nvPr/>
        </p:nvGrpSpPr>
        <p:grpSpPr>
          <a:xfrm>
            <a:off x="7088596" y="3237094"/>
            <a:ext cx="357002" cy="311029"/>
            <a:chOff x="-8209150" y="3659675"/>
            <a:chExt cx="354450" cy="308775"/>
          </a:xfrm>
        </p:grpSpPr>
        <p:sp>
          <p:nvSpPr>
            <p:cNvPr id="8338" name="Google Shape;8338;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94"/>
          <p:cNvGrpSpPr/>
          <p:nvPr/>
        </p:nvGrpSpPr>
        <p:grpSpPr>
          <a:xfrm>
            <a:off x="6202157" y="2266007"/>
            <a:ext cx="356221" cy="353059"/>
            <a:chOff x="-12643475" y="4081850"/>
            <a:chExt cx="353675" cy="350500"/>
          </a:xfrm>
        </p:grpSpPr>
        <p:sp>
          <p:nvSpPr>
            <p:cNvPr id="8345" name="Google Shape;8345;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9" name="Google Shape;8349;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0" name="Google Shape;8350;p94"/>
          <p:cNvGrpSpPr/>
          <p:nvPr/>
        </p:nvGrpSpPr>
        <p:grpSpPr>
          <a:xfrm>
            <a:off x="7984757" y="2275916"/>
            <a:ext cx="356221" cy="333240"/>
            <a:chOff x="-10858725" y="4092875"/>
            <a:chExt cx="353675" cy="330825"/>
          </a:xfrm>
        </p:grpSpPr>
        <p:sp>
          <p:nvSpPr>
            <p:cNvPr id="8351" name="Google Shape;8351;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94"/>
          <p:cNvGrpSpPr/>
          <p:nvPr/>
        </p:nvGrpSpPr>
        <p:grpSpPr>
          <a:xfrm>
            <a:off x="6243280" y="3214882"/>
            <a:ext cx="252278" cy="355451"/>
            <a:chOff x="-9039300" y="3614000"/>
            <a:chExt cx="250475" cy="352875"/>
          </a:xfrm>
        </p:grpSpPr>
        <p:sp>
          <p:nvSpPr>
            <p:cNvPr id="8358" name="Google Shape;8358;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4"/>
          <p:cNvGrpSpPr/>
          <p:nvPr/>
        </p:nvGrpSpPr>
        <p:grpSpPr>
          <a:xfrm>
            <a:off x="7975246" y="3237121"/>
            <a:ext cx="354635" cy="354670"/>
            <a:chOff x="-9088150" y="4049550"/>
            <a:chExt cx="352100" cy="352100"/>
          </a:xfrm>
        </p:grpSpPr>
        <p:sp>
          <p:nvSpPr>
            <p:cNvPr id="8361" name="Google Shape;8361;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4"/>
          <p:cNvGrpSpPr/>
          <p:nvPr/>
        </p:nvGrpSpPr>
        <p:grpSpPr>
          <a:xfrm>
            <a:off x="7109610" y="2739354"/>
            <a:ext cx="315757" cy="354670"/>
            <a:chOff x="-8191825" y="3174500"/>
            <a:chExt cx="313500" cy="352100"/>
          </a:xfrm>
        </p:grpSpPr>
        <p:sp>
          <p:nvSpPr>
            <p:cNvPr id="8368" name="Google Shape;8368;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94"/>
          <p:cNvGrpSpPr/>
          <p:nvPr/>
        </p:nvGrpSpPr>
        <p:grpSpPr>
          <a:xfrm>
            <a:off x="4858968" y="1379875"/>
            <a:ext cx="356221" cy="354973"/>
            <a:chOff x="-13947000" y="3212800"/>
            <a:chExt cx="353675" cy="352400"/>
          </a:xfrm>
        </p:grpSpPr>
        <p:sp>
          <p:nvSpPr>
            <p:cNvPr id="8372" name="Google Shape;8372;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4" name="Google Shape;8374;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5" name="Google Shape;8375;p94"/>
          <p:cNvGrpSpPr/>
          <p:nvPr/>
        </p:nvGrpSpPr>
        <p:grpSpPr>
          <a:xfrm>
            <a:off x="5301563" y="1379233"/>
            <a:ext cx="356221" cy="356257"/>
            <a:chOff x="-13512225" y="3211525"/>
            <a:chExt cx="353675" cy="353675"/>
          </a:xfrm>
        </p:grpSpPr>
        <p:sp>
          <p:nvSpPr>
            <p:cNvPr id="8376" name="Google Shape;8376;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94"/>
          <p:cNvGrpSpPr/>
          <p:nvPr/>
        </p:nvGrpSpPr>
        <p:grpSpPr>
          <a:xfrm>
            <a:off x="6191845" y="1379624"/>
            <a:ext cx="356221" cy="355476"/>
            <a:chOff x="-12643475" y="3212300"/>
            <a:chExt cx="353675" cy="352900"/>
          </a:xfrm>
        </p:grpSpPr>
        <p:sp>
          <p:nvSpPr>
            <p:cNvPr id="8382" name="Google Shape;8382;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4"/>
          <p:cNvGrpSpPr/>
          <p:nvPr/>
        </p:nvGrpSpPr>
        <p:grpSpPr>
          <a:xfrm>
            <a:off x="6191845" y="1831398"/>
            <a:ext cx="356221" cy="333366"/>
            <a:chOff x="-12643475" y="3657325"/>
            <a:chExt cx="353675" cy="330950"/>
          </a:xfrm>
        </p:grpSpPr>
        <p:sp>
          <p:nvSpPr>
            <p:cNvPr id="8392" name="Google Shape;8392;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94"/>
          <p:cNvGrpSpPr/>
          <p:nvPr/>
        </p:nvGrpSpPr>
        <p:grpSpPr>
          <a:xfrm>
            <a:off x="7974847" y="1380027"/>
            <a:ext cx="355416" cy="354670"/>
            <a:chOff x="-10857925" y="3213875"/>
            <a:chExt cx="352875" cy="352100"/>
          </a:xfrm>
        </p:grpSpPr>
        <p:sp>
          <p:nvSpPr>
            <p:cNvPr id="8399" name="Google Shape;8399;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94"/>
          <p:cNvGrpSpPr/>
          <p:nvPr/>
        </p:nvGrpSpPr>
        <p:grpSpPr>
          <a:xfrm>
            <a:off x="6191762" y="2739455"/>
            <a:ext cx="356096" cy="354469"/>
            <a:chOff x="-9089725" y="3180200"/>
            <a:chExt cx="353550" cy="351900"/>
          </a:xfrm>
        </p:grpSpPr>
        <p:sp>
          <p:nvSpPr>
            <p:cNvPr id="8410" name="Google Shape;8410;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94"/>
          <p:cNvGrpSpPr/>
          <p:nvPr/>
        </p:nvGrpSpPr>
        <p:grpSpPr>
          <a:xfrm>
            <a:off x="7083760" y="1819260"/>
            <a:ext cx="358588" cy="357642"/>
            <a:chOff x="7083760" y="1971660"/>
            <a:chExt cx="358588" cy="357642"/>
          </a:xfrm>
        </p:grpSpPr>
        <p:sp>
          <p:nvSpPr>
            <p:cNvPr id="8413" name="Google Shape;8413;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5" name="Google Shape;8425;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26" name="Google Shape;8426;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30"/>
        <p:cNvGrpSpPr/>
        <p:nvPr/>
      </p:nvGrpSpPr>
      <p:grpSpPr>
        <a:xfrm>
          <a:off x="0" y="0"/>
          <a:ext cx="0" cy="0"/>
          <a:chOff x="0" y="0"/>
          <a:chExt cx="0" cy="0"/>
        </a:xfrm>
      </p:grpSpPr>
      <p:sp>
        <p:nvSpPr>
          <p:cNvPr id="8431" name="Google Shape;8431;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2" name="Google Shape;8432;p95"/>
          <p:cNvGrpSpPr/>
          <p:nvPr/>
        </p:nvGrpSpPr>
        <p:grpSpPr>
          <a:xfrm>
            <a:off x="748855" y="2243507"/>
            <a:ext cx="452798" cy="449473"/>
            <a:chOff x="-21322300" y="3693325"/>
            <a:chExt cx="306400" cy="304150"/>
          </a:xfrm>
        </p:grpSpPr>
        <p:sp>
          <p:nvSpPr>
            <p:cNvPr id="8433" name="Google Shape;8433;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95"/>
          <p:cNvGrpSpPr/>
          <p:nvPr/>
        </p:nvGrpSpPr>
        <p:grpSpPr>
          <a:xfrm>
            <a:off x="748263" y="2810244"/>
            <a:ext cx="453980" cy="422540"/>
            <a:chOff x="-21322300" y="4077125"/>
            <a:chExt cx="307200" cy="285925"/>
          </a:xfrm>
        </p:grpSpPr>
        <p:sp>
          <p:nvSpPr>
            <p:cNvPr id="8438" name="Google Shape;8438;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95"/>
          <p:cNvGrpSpPr/>
          <p:nvPr/>
        </p:nvGrpSpPr>
        <p:grpSpPr>
          <a:xfrm>
            <a:off x="3525440" y="1689128"/>
            <a:ext cx="451653" cy="450212"/>
            <a:chOff x="-19394200" y="3333800"/>
            <a:chExt cx="305625" cy="304650"/>
          </a:xfrm>
        </p:grpSpPr>
        <p:sp>
          <p:nvSpPr>
            <p:cNvPr id="8451" name="Google Shape;8451;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95"/>
          <p:cNvGrpSpPr/>
          <p:nvPr/>
        </p:nvGrpSpPr>
        <p:grpSpPr>
          <a:xfrm>
            <a:off x="3524276" y="2243580"/>
            <a:ext cx="453980" cy="449325"/>
            <a:chOff x="-19396575" y="3708500"/>
            <a:chExt cx="307200" cy="304050"/>
          </a:xfrm>
        </p:grpSpPr>
        <p:sp>
          <p:nvSpPr>
            <p:cNvPr id="8461" name="Google Shape;8461;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95"/>
          <p:cNvGrpSpPr/>
          <p:nvPr/>
        </p:nvGrpSpPr>
        <p:grpSpPr>
          <a:xfrm>
            <a:off x="3518457" y="2796461"/>
            <a:ext cx="465618" cy="450101"/>
            <a:chOff x="-19394200" y="4084200"/>
            <a:chExt cx="315075" cy="304575"/>
          </a:xfrm>
        </p:grpSpPr>
        <p:sp>
          <p:nvSpPr>
            <p:cNvPr id="8465" name="Google Shape;8465;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95"/>
          <p:cNvGrpSpPr/>
          <p:nvPr/>
        </p:nvGrpSpPr>
        <p:grpSpPr>
          <a:xfrm>
            <a:off x="6324167" y="1689001"/>
            <a:ext cx="400447" cy="450470"/>
            <a:chOff x="-17526750" y="3309200"/>
            <a:chExt cx="270975" cy="304825"/>
          </a:xfrm>
        </p:grpSpPr>
        <p:sp>
          <p:nvSpPr>
            <p:cNvPr id="8472" name="Google Shape;8472;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95"/>
          <p:cNvGrpSpPr/>
          <p:nvPr/>
        </p:nvGrpSpPr>
        <p:grpSpPr>
          <a:xfrm>
            <a:off x="6300319" y="2244173"/>
            <a:ext cx="448143" cy="448143"/>
            <a:chOff x="-17542500" y="3684100"/>
            <a:chExt cx="303250" cy="303250"/>
          </a:xfrm>
        </p:grpSpPr>
        <p:sp>
          <p:nvSpPr>
            <p:cNvPr id="8478" name="Google Shape;8478;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95"/>
          <p:cNvGrpSpPr/>
          <p:nvPr/>
        </p:nvGrpSpPr>
        <p:grpSpPr>
          <a:xfrm>
            <a:off x="6299728" y="2810817"/>
            <a:ext cx="449325" cy="421395"/>
            <a:chOff x="-17542500" y="4068450"/>
            <a:chExt cx="304050" cy="285150"/>
          </a:xfrm>
        </p:grpSpPr>
        <p:sp>
          <p:nvSpPr>
            <p:cNvPr id="8486" name="Google Shape;8486;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95"/>
          <p:cNvGrpSpPr/>
          <p:nvPr/>
        </p:nvGrpSpPr>
        <p:grpSpPr>
          <a:xfrm>
            <a:off x="3530150" y="3342211"/>
            <a:ext cx="343404" cy="449325"/>
            <a:chOff x="-15652200" y="3335975"/>
            <a:chExt cx="232375" cy="304050"/>
          </a:xfrm>
        </p:grpSpPr>
        <p:sp>
          <p:nvSpPr>
            <p:cNvPr id="8493" name="Google Shape;8493;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5"/>
          <p:cNvGrpSpPr/>
          <p:nvPr/>
        </p:nvGrpSpPr>
        <p:grpSpPr>
          <a:xfrm>
            <a:off x="1304064" y="2243729"/>
            <a:ext cx="449325" cy="449030"/>
            <a:chOff x="-20945825" y="3692175"/>
            <a:chExt cx="304050" cy="303850"/>
          </a:xfrm>
        </p:grpSpPr>
        <p:sp>
          <p:nvSpPr>
            <p:cNvPr id="8503" name="Google Shape;8503;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95"/>
          <p:cNvGrpSpPr/>
          <p:nvPr/>
        </p:nvGrpSpPr>
        <p:grpSpPr>
          <a:xfrm>
            <a:off x="4110888" y="1689848"/>
            <a:ext cx="372516" cy="448771"/>
            <a:chOff x="-18994100" y="3334775"/>
            <a:chExt cx="252075" cy="303675"/>
          </a:xfrm>
        </p:grpSpPr>
        <p:sp>
          <p:nvSpPr>
            <p:cNvPr id="8508" name="Google Shape;8508;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95"/>
          <p:cNvGrpSpPr/>
          <p:nvPr/>
        </p:nvGrpSpPr>
        <p:grpSpPr>
          <a:xfrm>
            <a:off x="4125445" y="2244743"/>
            <a:ext cx="343404" cy="446998"/>
            <a:chOff x="-18983850" y="3710075"/>
            <a:chExt cx="232375" cy="302475"/>
          </a:xfrm>
        </p:grpSpPr>
        <p:sp>
          <p:nvSpPr>
            <p:cNvPr id="8513" name="Google Shape;8513;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95"/>
          <p:cNvGrpSpPr/>
          <p:nvPr/>
        </p:nvGrpSpPr>
        <p:grpSpPr>
          <a:xfrm>
            <a:off x="1303491" y="1689573"/>
            <a:ext cx="450470" cy="449325"/>
            <a:chOff x="-20946600" y="3317850"/>
            <a:chExt cx="304825" cy="304050"/>
          </a:xfrm>
        </p:grpSpPr>
        <p:sp>
          <p:nvSpPr>
            <p:cNvPr id="8518" name="Google Shape;8518;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95"/>
          <p:cNvGrpSpPr/>
          <p:nvPr/>
        </p:nvGrpSpPr>
        <p:grpSpPr>
          <a:xfrm>
            <a:off x="1329667" y="2797442"/>
            <a:ext cx="398119" cy="448143"/>
            <a:chOff x="-20930075" y="4066100"/>
            <a:chExt cx="269400" cy="303250"/>
          </a:xfrm>
        </p:grpSpPr>
        <p:sp>
          <p:nvSpPr>
            <p:cNvPr id="8522" name="Google Shape;8522;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95"/>
          <p:cNvGrpSpPr/>
          <p:nvPr/>
        </p:nvGrpSpPr>
        <p:grpSpPr>
          <a:xfrm>
            <a:off x="4071911" y="2797422"/>
            <a:ext cx="450470" cy="448180"/>
            <a:chOff x="-19020075" y="4084200"/>
            <a:chExt cx="304825" cy="303275"/>
          </a:xfrm>
        </p:grpSpPr>
        <p:sp>
          <p:nvSpPr>
            <p:cNvPr id="8525" name="Google Shape;8525;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95"/>
          <p:cNvGrpSpPr/>
          <p:nvPr/>
        </p:nvGrpSpPr>
        <p:grpSpPr>
          <a:xfrm>
            <a:off x="6889176" y="1689001"/>
            <a:ext cx="396937" cy="450470"/>
            <a:chOff x="-17149475" y="3309200"/>
            <a:chExt cx="268600" cy="304825"/>
          </a:xfrm>
        </p:grpSpPr>
        <p:sp>
          <p:nvSpPr>
            <p:cNvPr id="8535" name="Google Shape;8535;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95"/>
          <p:cNvGrpSpPr/>
          <p:nvPr/>
        </p:nvGrpSpPr>
        <p:grpSpPr>
          <a:xfrm>
            <a:off x="6862982" y="2258120"/>
            <a:ext cx="449325" cy="420249"/>
            <a:chOff x="-17168375" y="3692750"/>
            <a:chExt cx="304050" cy="284375"/>
          </a:xfrm>
        </p:grpSpPr>
        <p:sp>
          <p:nvSpPr>
            <p:cNvPr id="8538" name="Google Shape;8538;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95"/>
          <p:cNvGrpSpPr/>
          <p:nvPr/>
        </p:nvGrpSpPr>
        <p:grpSpPr>
          <a:xfrm>
            <a:off x="6859491" y="2796852"/>
            <a:ext cx="456308" cy="449325"/>
            <a:chOff x="-17170750" y="4058800"/>
            <a:chExt cx="308775" cy="304050"/>
          </a:xfrm>
        </p:grpSpPr>
        <p:sp>
          <p:nvSpPr>
            <p:cNvPr id="8546" name="Google Shape;8546;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95"/>
          <p:cNvGrpSpPr/>
          <p:nvPr/>
        </p:nvGrpSpPr>
        <p:grpSpPr>
          <a:xfrm>
            <a:off x="5721388" y="3343358"/>
            <a:ext cx="450470" cy="446998"/>
            <a:chOff x="-15688425" y="3707725"/>
            <a:chExt cx="304825" cy="302475"/>
          </a:xfrm>
        </p:grpSpPr>
        <p:sp>
          <p:nvSpPr>
            <p:cNvPr id="8564" name="Google Shape;8564;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95"/>
          <p:cNvGrpSpPr/>
          <p:nvPr/>
        </p:nvGrpSpPr>
        <p:grpSpPr>
          <a:xfrm>
            <a:off x="1865544" y="1690441"/>
            <a:ext cx="451653" cy="447589"/>
            <a:chOff x="-20572500" y="3319025"/>
            <a:chExt cx="305625" cy="302875"/>
          </a:xfrm>
        </p:grpSpPr>
        <p:sp>
          <p:nvSpPr>
            <p:cNvPr id="8571" name="Google Shape;8571;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95"/>
          <p:cNvGrpSpPr/>
          <p:nvPr/>
        </p:nvGrpSpPr>
        <p:grpSpPr>
          <a:xfrm>
            <a:off x="1866708" y="2305410"/>
            <a:ext cx="449325" cy="325670"/>
            <a:chOff x="-20571700" y="3722875"/>
            <a:chExt cx="304050" cy="220375"/>
          </a:xfrm>
        </p:grpSpPr>
        <p:sp>
          <p:nvSpPr>
            <p:cNvPr id="8574" name="Google Shape;8574;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95"/>
          <p:cNvGrpSpPr/>
          <p:nvPr/>
        </p:nvGrpSpPr>
        <p:grpSpPr>
          <a:xfrm>
            <a:off x="1866135" y="2796278"/>
            <a:ext cx="450470" cy="450470"/>
            <a:chOff x="-20571700" y="4066875"/>
            <a:chExt cx="304825" cy="304825"/>
          </a:xfrm>
        </p:grpSpPr>
        <p:sp>
          <p:nvSpPr>
            <p:cNvPr id="8582" name="Google Shape;8582;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95"/>
          <p:cNvGrpSpPr/>
          <p:nvPr/>
        </p:nvGrpSpPr>
        <p:grpSpPr>
          <a:xfrm>
            <a:off x="4632837" y="1688259"/>
            <a:ext cx="453980" cy="451948"/>
            <a:chOff x="-18645175" y="3334200"/>
            <a:chExt cx="307200" cy="305825"/>
          </a:xfrm>
        </p:grpSpPr>
        <p:sp>
          <p:nvSpPr>
            <p:cNvPr id="8589" name="Google Shape;8589;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95"/>
          <p:cNvGrpSpPr/>
          <p:nvPr/>
        </p:nvGrpSpPr>
        <p:grpSpPr>
          <a:xfrm>
            <a:off x="4633429" y="2242989"/>
            <a:ext cx="452798" cy="450507"/>
            <a:chOff x="-18645175" y="3708500"/>
            <a:chExt cx="306400" cy="304850"/>
          </a:xfrm>
        </p:grpSpPr>
        <p:sp>
          <p:nvSpPr>
            <p:cNvPr id="8595" name="Google Shape;8595;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5"/>
          <p:cNvGrpSpPr/>
          <p:nvPr/>
        </p:nvGrpSpPr>
        <p:grpSpPr>
          <a:xfrm>
            <a:off x="4631101" y="2795630"/>
            <a:ext cx="457453" cy="451763"/>
            <a:chOff x="-18647525" y="4082625"/>
            <a:chExt cx="309550" cy="305700"/>
          </a:xfrm>
        </p:grpSpPr>
        <p:sp>
          <p:nvSpPr>
            <p:cNvPr id="8603" name="Google Shape;8603;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95"/>
          <p:cNvGrpSpPr/>
          <p:nvPr/>
        </p:nvGrpSpPr>
        <p:grpSpPr>
          <a:xfrm>
            <a:off x="7441485" y="1689592"/>
            <a:ext cx="395755" cy="449288"/>
            <a:chOff x="-16775350" y="3309200"/>
            <a:chExt cx="267800" cy="304025"/>
          </a:xfrm>
        </p:grpSpPr>
        <p:sp>
          <p:nvSpPr>
            <p:cNvPr id="8608" name="Google Shape;8608;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95"/>
          <p:cNvGrpSpPr/>
          <p:nvPr/>
        </p:nvGrpSpPr>
        <p:grpSpPr>
          <a:xfrm>
            <a:off x="7441485" y="2241827"/>
            <a:ext cx="395755" cy="452835"/>
            <a:chOff x="-16775350" y="3683300"/>
            <a:chExt cx="267800" cy="306425"/>
          </a:xfrm>
        </p:grpSpPr>
        <p:sp>
          <p:nvSpPr>
            <p:cNvPr id="8612" name="Google Shape;8612;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95"/>
          <p:cNvGrpSpPr/>
          <p:nvPr/>
        </p:nvGrpSpPr>
        <p:grpSpPr>
          <a:xfrm>
            <a:off x="7413536" y="2796870"/>
            <a:ext cx="451653" cy="449288"/>
            <a:chOff x="-16794250" y="4058225"/>
            <a:chExt cx="305625" cy="304025"/>
          </a:xfrm>
        </p:grpSpPr>
        <p:sp>
          <p:nvSpPr>
            <p:cNvPr id="8616" name="Google Shape;8616;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5" name="Google Shape;8625;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6" name="Google Shape;8626;p95"/>
          <p:cNvGrpSpPr/>
          <p:nvPr/>
        </p:nvGrpSpPr>
        <p:grpSpPr>
          <a:xfrm>
            <a:off x="2414953" y="1689573"/>
            <a:ext cx="457453" cy="449325"/>
            <a:chOff x="-20199150" y="3317850"/>
            <a:chExt cx="309550" cy="304050"/>
          </a:xfrm>
        </p:grpSpPr>
        <p:sp>
          <p:nvSpPr>
            <p:cNvPr id="8627" name="Google Shape;8627;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95"/>
          <p:cNvGrpSpPr/>
          <p:nvPr/>
        </p:nvGrpSpPr>
        <p:grpSpPr>
          <a:xfrm>
            <a:off x="2417281" y="2242861"/>
            <a:ext cx="452798" cy="450766"/>
            <a:chOff x="-20199150" y="3693150"/>
            <a:chExt cx="306400" cy="305025"/>
          </a:xfrm>
        </p:grpSpPr>
        <p:sp>
          <p:nvSpPr>
            <p:cNvPr id="8635" name="Google Shape;8635;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95"/>
          <p:cNvGrpSpPr/>
          <p:nvPr/>
        </p:nvGrpSpPr>
        <p:grpSpPr>
          <a:xfrm>
            <a:off x="2417854" y="2795687"/>
            <a:ext cx="451653" cy="451653"/>
            <a:chOff x="-20197575" y="4066875"/>
            <a:chExt cx="305625" cy="305625"/>
          </a:xfrm>
        </p:grpSpPr>
        <p:sp>
          <p:nvSpPr>
            <p:cNvPr id="8642" name="Google Shape;8642;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95"/>
          <p:cNvGrpSpPr/>
          <p:nvPr/>
        </p:nvGrpSpPr>
        <p:grpSpPr>
          <a:xfrm>
            <a:off x="5200071" y="1687520"/>
            <a:ext cx="449325" cy="453426"/>
            <a:chOff x="-18271050" y="3333200"/>
            <a:chExt cx="304050" cy="306825"/>
          </a:xfrm>
        </p:grpSpPr>
        <p:sp>
          <p:nvSpPr>
            <p:cNvPr id="8651" name="Google Shape;8651;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95"/>
          <p:cNvGrpSpPr/>
          <p:nvPr/>
        </p:nvGrpSpPr>
        <p:grpSpPr>
          <a:xfrm>
            <a:off x="5200644" y="2244171"/>
            <a:ext cx="448180" cy="448143"/>
            <a:chOff x="-18270275" y="3710875"/>
            <a:chExt cx="303275" cy="303250"/>
          </a:xfrm>
        </p:grpSpPr>
        <p:sp>
          <p:nvSpPr>
            <p:cNvPr id="8657" name="Google Shape;8657;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95"/>
          <p:cNvGrpSpPr/>
          <p:nvPr/>
        </p:nvGrpSpPr>
        <p:grpSpPr>
          <a:xfrm>
            <a:off x="5254196" y="2797422"/>
            <a:ext cx="341076" cy="448180"/>
            <a:chOff x="-18234025" y="4084200"/>
            <a:chExt cx="230800" cy="303275"/>
          </a:xfrm>
        </p:grpSpPr>
        <p:sp>
          <p:nvSpPr>
            <p:cNvPr id="8664" name="Google Shape;8664;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5"/>
          <p:cNvGrpSpPr/>
          <p:nvPr/>
        </p:nvGrpSpPr>
        <p:grpSpPr>
          <a:xfrm>
            <a:off x="2366751" y="3341641"/>
            <a:ext cx="449325" cy="450470"/>
            <a:chOff x="-16419350" y="3308400"/>
            <a:chExt cx="304050" cy="304825"/>
          </a:xfrm>
        </p:grpSpPr>
        <p:sp>
          <p:nvSpPr>
            <p:cNvPr id="8668" name="Google Shape;8668;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95"/>
          <p:cNvGrpSpPr/>
          <p:nvPr/>
        </p:nvGrpSpPr>
        <p:grpSpPr>
          <a:xfrm>
            <a:off x="4638306" y="3340423"/>
            <a:ext cx="395755" cy="452872"/>
            <a:chOff x="-16401225" y="3683275"/>
            <a:chExt cx="267800" cy="306450"/>
          </a:xfrm>
        </p:grpSpPr>
        <p:sp>
          <p:nvSpPr>
            <p:cNvPr id="8676" name="Google Shape;8676;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95"/>
          <p:cNvGrpSpPr/>
          <p:nvPr/>
        </p:nvGrpSpPr>
        <p:grpSpPr>
          <a:xfrm>
            <a:off x="8003755" y="2797062"/>
            <a:ext cx="450470" cy="448180"/>
            <a:chOff x="-16419350" y="4058200"/>
            <a:chExt cx="304825" cy="303275"/>
          </a:xfrm>
        </p:grpSpPr>
        <p:sp>
          <p:nvSpPr>
            <p:cNvPr id="8684" name="Google Shape;8684;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5"/>
          <p:cNvGrpSpPr/>
          <p:nvPr/>
        </p:nvGrpSpPr>
        <p:grpSpPr>
          <a:xfrm>
            <a:off x="4030643" y="3343080"/>
            <a:ext cx="450507" cy="447589"/>
            <a:chOff x="-15296200" y="3326900"/>
            <a:chExt cx="304850" cy="302875"/>
          </a:xfrm>
        </p:grpSpPr>
        <p:sp>
          <p:nvSpPr>
            <p:cNvPr id="8692" name="Google Shape;8692;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95"/>
          <p:cNvGrpSpPr/>
          <p:nvPr/>
        </p:nvGrpSpPr>
        <p:grpSpPr>
          <a:xfrm>
            <a:off x="2946296" y="1706881"/>
            <a:ext cx="486566" cy="414708"/>
            <a:chOff x="-19835275" y="3330250"/>
            <a:chExt cx="329250" cy="280625"/>
          </a:xfrm>
        </p:grpSpPr>
        <p:sp>
          <p:nvSpPr>
            <p:cNvPr id="8698" name="Google Shape;8698;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95"/>
          <p:cNvGrpSpPr/>
          <p:nvPr/>
        </p:nvGrpSpPr>
        <p:grpSpPr>
          <a:xfrm>
            <a:off x="2964325" y="2243470"/>
            <a:ext cx="450507" cy="449547"/>
            <a:chOff x="-19822675" y="3692750"/>
            <a:chExt cx="304850" cy="304200"/>
          </a:xfrm>
        </p:grpSpPr>
        <p:sp>
          <p:nvSpPr>
            <p:cNvPr id="8702" name="Google Shape;8702;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95"/>
          <p:cNvGrpSpPr/>
          <p:nvPr/>
        </p:nvGrpSpPr>
        <p:grpSpPr>
          <a:xfrm>
            <a:off x="2964916" y="2796278"/>
            <a:ext cx="449325" cy="450470"/>
            <a:chOff x="-19822675" y="4066875"/>
            <a:chExt cx="304050" cy="304825"/>
          </a:xfrm>
        </p:grpSpPr>
        <p:sp>
          <p:nvSpPr>
            <p:cNvPr id="8708" name="Google Shape;8708;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95"/>
          <p:cNvGrpSpPr/>
          <p:nvPr/>
        </p:nvGrpSpPr>
        <p:grpSpPr>
          <a:xfrm>
            <a:off x="5773985" y="1689571"/>
            <a:ext cx="399302" cy="449325"/>
            <a:chOff x="-17878825" y="3334400"/>
            <a:chExt cx="270200" cy="304050"/>
          </a:xfrm>
        </p:grpSpPr>
        <p:sp>
          <p:nvSpPr>
            <p:cNvPr id="8715" name="Google Shape;8715;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5"/>
          <p:cNvGrpSpPr/>
          <p:nvPr/>
        </p:nvGrpSpPr>
        <p:grpSpPr>
          <a:xfrm>
            <a:off x="5747809" y="2242416"/>
            <a:ext cx="451653" cy="451653"/>
            <a:chOff x="-17896150" y="3709300"/>
            <a:chExt cx="305625" cy="305625"/>
          </a:xfrm>
        </p:grpSpPr>
        <p:sp>
          <p:nvSpPr>
            <p:cNvPr id="8723" name="Google Shape;8723;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5"/>
          <p:cNvGrpSpPr/>
          <p:nvPr/>
        </p:nvGrpSpPr>
        <p:grpSpPr>
          <a:xfrm>
            <a:off x="5775740" y="2795686"/>
            <a:ext cx="395792" cy="451653"/>
            <a:chOff x="-17878025" y="4082625"/>
            <a:chExt cx="267825" cy="305625"/>
          </a:xfrm>
        </p:grpSpPr>
        <p:sp>
          <p:nvSpPr>
            <p:cNvPr id="8728" name="Google Shape;8728;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95"/>
          <p:cNvGrpSpPr/>
          <p:nvPr/>
        </p:nvGrpSpPr>
        <p:grpSpPr>
          <a:xfrm>
            <a:off x="2919632" y="3355015"/>
            <a:ext cx="450507" cy="423722"/>
            <a:chOff x="-16044450" y="3317850"/>
            <a:chExt cx="304850" cy="286725"/>
          </a:xfrm>
        </p:grpSpPr>
        <p:sp>
          <p:nvSpPr>
            <p:cNvPr id="8736" name="Google Shape;8736;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0" name="Google Shape;8740;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1" name="Google Shape;8741;p95"/>
          <p:cNvGrpSpPr/>
          <p:nvPr/>
        </p:nvGrpSpPr>
        <p:grpSpPr>
          <a:xfrm>
            <a:off x="8042149" y="2243724"/>
            <a:ext cx="373662" cy="449030"/>
            <a:chOff x="-16018450" y="4058400"/>
            <a:chExt cx="252850" cy="303850"/>
          </a:xfrm>
        </p:grpSpPr>
        <p:sp>
          <p:nvSpPr>
            <p:cNvPr id="8742" name="Google Shape;8742;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6" name="Google Shape;8746;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51"/>
        <p:cNvGrpSpPr/>
        <p:nvPr/>
      </p:nvGrpSpPr>
      <p:grpSpPr>
        <a:xfrm>
          <a:off x="0" y="0"/>
          <a:ext cx="0" cy="0"/>
          <a:chOff x="0" y="0"/>
          <a:chExt cx="0" cy="0"/>
        </a:xfrm>
      </p:grpSpPr>
      <p:grpSp>
        <p:nvGrpSpPr>
          <p:cNvPr id="8752" name="Google Shape;8752;p96"/>
          <p:cNvGrpSpPr/>
          <p:nvPr/>
        </p:nvGrpSpPr>
        <p:grpSpPr>
          <a:xfrm>
            <a:off x="845901" y="1689241"/>
            <a:ext cx="442337" cy="419623"/>
            <a:chOff x="-6696925" y="3272575"/>
            <a:chExt cx="307200" cy="291425"/>
          </a:xfrm>
        </p:grpSpPr>
        <p:sp>
          <p:nvSpPr>
            <p:cNvPr id="8753" name="Google Shape;8753;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96"/>
          <p:cNvGrpSpPr/>
          <p:nvPr/>
        </p:nvGrpSpPr>
        <p:grpSpPr>
          <a:xfrm>
            <a:off x="845884" y="2204636"/>
            <a:ext cx="442373" cy="420775"/>
            <a:chOff x="-6690625" y="3631325"/>
            <a:chExt cx="307225" cy="292225"/>
          </a:xfrm>
        </p:grpSpPr>
        <p:sp>
          <p:nvSpPr>
            <p:cNvPr id="8756" name="Google Shape;8756;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96"/>
          <p:cNvGrpSpPr/>
          <p:nvPr/>
        </p:nvGrpSpPr>
        <p:grpSpPr>
          <a:xfrm>
            <a:off x="868005" y="2756972"/>
            <a:ext cx="421927" cy="419371"/>
            <a:chOff x="-6689825" y="3992050"/>
            <a:chExt cx="293025" cy="291250"/>
          </a:xfrm>
        </p:grpSpPr>
        <p:sp>
          <p:nvSpPr>
            <p:cNvPr id="8762" name="Google Shape;8762;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4" name="Google Shape;8774;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5" name="Google Shape;8775;p96"/>
          <p:cNvGrpSpPr/>
          <p:nvPr/>
        </p:nvGrpSpPr>
        <p:grpSpPr>
          <a:xfrm>
            <a:off x="3551317" y="2205192"/>
            <a:ext cx="423043" cy="419659"/>
            <a:chOff x="-4837325" y="3612425"/>
            <a:chExt cx="293800" cy="291450"/>
          </a:xfrm>
        </p:grpSpPr>
        <p:sp>
          <p:nvSpPr>
            <p:cNvPr id="8776" name="Google Shape;8776;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96"/>
          <p:cNvGrpSpPr/>
          <p:nvPr/>
        </p:nvGrpSpPr>
        <p:grpSpPr>
          <a:xfrm>
            <a:off x="3564349" y="2756826"/>
            <a:ext cx="420775" cy="419659"/>
            <a:chOff x="-4837325" y="3971575"/>
            <a:chExt cx="292225" cy="291450"/>
          </a:xfrm>
        </p:grpSpPr>
        <p:sp>
          <p:nvSpPr>
            <p:cNvPr id="8780" name="Google Shape;8780;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96"/>
          <p:cNvGrpSpPr/>
          <p:nvPr/>
        </p:nvGrpSpPr>
        <p:grpSpPr>
          <a:xfrm>
            <a:off x="6256364" y="1714185"/>
            <a:ext cx="430998" cy="369730"/>
            <a:chOff x="-3037625" y="3254850"/>
            <a:chExt cx="299325" cy="256775"/>
          </a:xfrm>
        </p:grpSpPr>
        <p:sp>
          <p:nvSpPr>
            <p:cNvPr id="8787" name="Google Shape;8787;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96"/>
          <p:cNvGrpSpPr/>
          <p:nvPr/>
        </p:nvGrpSpPr>
        <p:grpSpPr>
          <a:xfrm>
            <a:off x="6260324" y="2204615"/>
            <a:ext cx="423079" cy="420811"/>
            <a:chOff x="-3031325" y="3597450"/>
            <a:chExt cx="293825" cy="292250"/>
          </a:xfrm>
        </p:grpSpPr>
        <p:sp>
          <p:nvSpPr>
            <p:cNvPr id="8792" name="Google Shape;8792;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96"/>
          <p:cNvGrpSpPr/>
          <p:nvPr/>
        </p:nvGrpSpPr>
        <p:grpSpPr>
          <a:xfrm>
            <a:off x="6272798" y="2781214"/>
            <a:ext cx="421927" cy="370882"/>
            <a:chOff x="-3030525" y="3973150"/>
            <a:chExt cx="293025" cy="257575"/>
          </a:xfrm>
        </p:grpSpPr>
        <p:sp>
          <p:nvSpPr>
            <p:cNvPr id="8797" name="Google Shape;8797;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96"/>
          <p:cNvGrpSpPr/>
          <p:nvPr/>
        </p:nvGrpSpPr>
        <p:grpSpPr>
          <a:xfrm>
            <a:off x="1374391" y="3369426"/>
            <a:ext cx="421927" cy="297195"/>
            <a:chOff x="-1199300" y="3279250"/>
            <a:chExt cx="293025" cy="206400"/>
          </a:xfrm>
        </p:grpSpPr>
        <p:sp>
          <p:nvSpPr>
            <p:cNvPr id="8800" name="Google Shape;8800;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96"/>
          <p:cNvGrpSpPr/>
          <p:nvPr/>
        </p:nvGrpSpPr>
        <p:grpSpPr>
          <a:xfrm>
            <a:off x="1381477" y="1688773"/>
            <a:ext cx="444605" cy="420559"/>
            <a:chOff x="-6338550" y="3272950"/>
            <a:chExt cx="308775" cy="292075"/>
          </a:xfrm>
        </p:grpSpPr>
        <p:sp>
          <p:nvSpPr>
            <p:cNvPr id="8805" name="Google Shape;8805;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96"/>
          <p:cNvGrpSpPr/>
          <p:nvPr/>
        </p:nvGrpSpPr>
        <p:grpSpPr>
          <a:xfrm>
            <a:off x="1392817" y="2205194"/>
            <a:ext cx="421927" cy="419659"/>
            <a:chOff x="-6329100" y="3632100"/>
            <a:chExt cx="293025" cy="291450"/>
          </a:xfrm>
        </p:grpSpPr>
        <p:sp>
          <p:nvSpPr>
            <p:cNvPr id="8809" name="Google Shape;8809;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96"/>
          <p:cNvGrpSpPr/>
          <p:nvPr/>
        </p:nvGrpSpPr>
        <p:grpSpPr>
          <a:xfrm>
            <a:off x="1405867" y="2756828"/>
            <a:ext cx="419623" cy="419659"/>
            <a:chOff x="-6329875" y="3992050"/>
            <a:chExt cx="291425" cy="291450"/>
          </a:xfrm>
        </p:grpSpPr>
        <p:sp>
          <p:nvSpPr>
            <p:cNvPr id="8813" name="Google Shape;8813;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96"/>
          <p:cNvGrpSpPr/>
          <p:nvPr/>
        </p:nvGrpSpPr>
        <p:grpSpPr>
          <a:xfrm>
            <a:off x="4092004" y="1687530"/>
            <a:ext cx="423079" cy="423043"/>
            <a:chOff x="-4478975" y="3251700"/>
            <a:chExt cx="293825" cy="293800"/>
          </a:xfrm>
        </p:grpSpPr>
        <p:sp>
          <p:nvSpPr>
            <p:cNvPr id="8818" name="Google Shape;8818;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6"/>
          <p:cNvGrpSpPr/>
          <p:nvPr/>
        </p:nvGrpSpPr>
        <p:grpSpPr>
          <a:xfrm>
            <a:off x="4092004" y="2205192"/>
            <a:ext cx="423079" cy="419659"/>
            <a:chOff x="-4475825" y="3612425"/>
            <a:chExt cx="293825" cy="291450"/>
          </a:xfrm>
        </p:grpSpPr>
        <p:sp>
          <p:nvSpPr>
            <p:cNvPr id="8822" name="Google Shape;8822;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6"/>
          <p:cNvGrpSpPr/>
          <p:nvPr/>
        </p:nvGrpSpPr>
        <p:grpSpPr>
          <a:xfrm>
            <a:off x="4101077" y="2756844"/>
            <a:ext cx="428730" cy="419623"/>
            <a:chOff x="-4480550" y="3970800"/>
            <a:chExt cx="297750" cy="291425"/>
          </a:xfrm>
        </p:grpSpPr>
        <p:sp>
          <p:nvSpPr>
            <p:cNvPr id="8826" name="Google Shape;8826;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6"/>
          <p:cNvGrpSpPr/>
          <p:nvPr/>
        </p:nvGrpSpPr>
        <p:grpSpPr>
          <a:xfrm>
            <a:off x="6804910" y="1689221"/>
            <a:ext cx="415123" cy="419659"/>
            <a:chOff x="-2668225" y="3239075"/>
            <a:chExt cx="288300" cy="291450"/>
          </a:xfrm>
        </p:grpSpPr>
        <p:sp>
          <p:nvSpPr>
            <p:cNvPr id="8829" name="Google Shape;8829;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96"/>
          <p:cNvGrpSpPr/>
          <p:nvPr/>
        </p:nvGrpSpPr>
        <p:grpSpPr>
          <a:xfrm>
            <a:off x="6802066" y="2205191"/>
            <a:ext cx="420811" cy="419659"/>
            <a:chOff x="-2671375" y="3597450"/>
            <a:chExt cx="292250" cy="291450"/>
          </a:xfrm>
        </p:grpSpPr>
        <p:sp>
          <p:nvSpPr>
            <p:cNvPr id="8835" name="Google Shape;8835;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96"/>
          <p:cNvGrpSpPr/>
          <p:nvPr/>
        </p:nvGrpSpPr>
        <p:grpSpPr>
          <a:xfrm>
            <a:off x="6812849" y="2755691"/>
            <a:ext cx="423043" cy="421927"/>
            <a:chOff x="-2670575" y="3956600"/>
            <a:chExt cx="293800" cy="293025"/>
          </a:xfrm>
        </p:grpSpPr>
        <p:sp>
          <p:nvSpPr>
            <p:cNvPr id="8838" name="Google Shape;8838;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96"/>
          <p:cNvGrpSpPr/>
          <p:nvPr/>
        </p:nvGrpSpPr>
        <p:grpSpPr>
          <a:xfrm>
            <a:off x="3070370" y="3311947"/>
            <a:ext cx="426462" cy="418363"/>
            <a:chOff x="-1183550" y="3586525"/>
            <a:chExt cx="296175" cy="290550"/>
          </a:xfrm>
        </p:grpSpPr>
        <p:sp>
          <p:nvSpPr>
            <p:cNvPr id="8843" name="Google Shape;8843;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96"/>
          <p:cNvGrpSpPr/>
          <p:nvPr/>
        </p:nvGrpSpPr>
        <p:grpSpPr>
          <a:xfrm>
            <a:off x="1933980" y="1689799"/>
            <a:ext cx="420811" cy="418507"/>
            <a:chOff x="-5971525" y="3273750"/>
            <a:chExt cx="292250" cy="290650"/>
          </a:xfrm>
        </p:grpSpPr>
        <p:sp>
          <p:nvSpPr>
            <p:cNvPr id="8853" name="Google Shape;8853;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6"/>
          <p:cNvGrpSpPr/>
          <p:nvPr/>
        </p:nvGrpSpPr>
        <p:grpSpPr>
          <a:xfrm>
            <a:off x="1928310" y="2203826"/>
            <a:ext cx="432150" cy="422395"/>
            <a:chOff x="-5974675" y="3632100"/>
            <a:chExt cx="300125" cy="293350"/>
          </a:xfrm>
        </p:grpSpPr>
        <p:sp>
          <p:nvSpPr>
            <p:cNvPr id="8856" name="Google Shape;8856;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96"/>
          <p:cNvGrpSpPr/>
          <p:nvPr/>
        </p:nvGrpSpPr>
        <p:grpSpPr>
          <a:xfrm>
            <a:off x="1958351" y="2755694"/>
            <a:ext cx="395865" cy="421927"/>
            <a:chOff x="-5971525" y="3990475"/>
            <a:chExt cx="274925" cy="293025"/>
          </a:xfrm>
        </p:grpSpPr>
        <p:sp>
          <p:nvSpPr>
            <p:cNvPr id="8860" name="Google Shape;8860;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96"/>
          <p:cNvGrpSpPr/>
          <p:nvPr/>
        </p:nvGrpSpPr>
        <p:grpSpPr>
          <a:xfrm>
            <a:off x="4631558" y="1689798"/>
            <a:ext cx="420775" cy="418507"/>
            <a:chOff x="-4118225" y="3253275"/>
            <a:chExt cx="292225" cy="290650"/>
          </a:xfrm>
        </p:grpSpPr>
        <p:sp>
          <p:nvSpPr>
            <p:cNvPr id="8865" name="Google Shape;8865;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96"/>
          <p:cNvGrpSpPr/>
          <p:nvPr/>
        </p:nvGrpSpPr>
        <p:grpSpPr>
          <a:xfrm>
            <a:off x="4682008" y="2204922"/>
            <a:ext cx="319874" cy="420199"/>
            <a:chOff x="-4082800" y="3612425"/>
            <a:chExt cx="222150" cy="291825"/>
          </a:xfrm>
        </p:grpSpPr>
        <p:sp>
          <p:nvSpPr>
            <p:cNvPr id="8868" name="Google Shape;8868;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96"/>
          <p:cNvGrpSpPr/>
          <p:nvPr/>
        </p:nvGrpSpPr>
        <p:grpSpPr>
          <a:xfrm>
            <a:off x="4643456" y="2769876"/>
            <a:ext cx="420775" cy="393561"/>
            <a:chOff x="-4118225" y="3990475"/>
            <a:chExt cx="292225" cy="273325"/>
          </a:xfrm>
        </p:grpSpPr>
        <p:sp>
          <p:nvSpPr>
            <p:cNvPr id="8872" name="Google Shape;8872;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96"/>
          <p:cNvGrpSpPr/>
          <p:nvPr/>
        </p:nvGrpSpPr>
        <p:grpSpPr>
          <a:xfrm>
            <a:off x="7354110" y="1688087"/>
            <a:ext cx="394713" cy="421927"/>
            <a:chOff x="-2312225" y="3238300"/>
            <a:chExt cx="274125" cy="293025"/>
          </a:xfrm>
        </p:grpSpPr>
        <p:sp>
          <p:nvSpPr>
            <p:cNvPr id="8877" name="Google Shape;8877;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96"/>
          <p:cNvGrpSpPr/>
          <p:nvPr/>
        </p:nvGrpSpPr>
        <p:grpSpPr>
          <a:xfrm>
            <a:off x="7351827" y="2756825"/>
            <a:ext cx="423079" cy="419659"/>
            <a:chOff x="-2310650" y="3958175"/>
            <a:chExt cx="293825" cy="291450"/>
          </a:xfrm>
        </p:grpSpPr>
        <p:sp>
          <p:nvSpPr>
            <p:cNvPr id="8880" name="Google Shape;8880;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96"/>
          <p:cNvGrpSpPr/>
          <p:nvPr/>
        </p:nvGrpSpPr>
        <p:grpSpPr>
          <a:xfrm>
            <a:off x="4718688" y="3308459"/>
            <a:ext cx="424159" cy="419659"/>
            <a:chOff x="-1182750" y="3962900"/>
            <a:chExt cx="294575" cy="291450"/>
          </a:xfrm>
        </p:grpSpPr>
        <p:sp>
          <p:nvSpPr>
            <p:cNvPr id="8883" name="Google Shape;8883;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96"/>
          <p:cNvGrpSpPr/>
          <p:nvPr/>
        </p:nvGrpSpPr>
        <p:grpSpPr>
          <a:xfrm>
            <a:off x="2471824" y="1689223"/>
            <a:ext cx="424195" cy="419659"/>
            <a:chOff x="-5611575" y="3272950"/>
            <a:chExt cx="294600" cy="291450"/>
          </a:xfrm>
        </p:grpSpPr>
        <p:sp>
          <p:nvSpPr>
            <p:cNvPr id="8891" name="Google Shape;8891;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6"/>
          <p:cNvGrpSpPr/>
          <p:nvPr/>
        </p:nvGrpSpPr>
        <p:grpSpPr>
          <a:xfrm>
            <a:off x="2471824" y="2205770"/>
            <a:ext cx="424195" cy="418507"/>
            <a:chOff x="-5613150" y="3632900"/>
            <a:chExt cx="294600" cy="290650"/>
          </a:xfrm>
        </p:grpSpPr>
        <p:sp>
          <p:nvSpPr>
            <p:cNvPr id="8897" name="Google Shape;8897;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96"/>
          <p:cNvGrpSpPr/>
          <p:nvPr/>
        </p:nvGrpSpPr>
        <p:grpSpPr>
          <a:xfrm>
            <a:off x="7341062" y="2153586"/>
            <a:ext cx="420811" cy="522864"/>
            <a:chOff x="-2310650" y="3525775"/>
            <a:chExt cx="292250" cy="363125"/>
          </a:xfrm>
        </p:grpSpPr>
        <p:sp>
          <p:nvSpPr>
            <p:cNvPr id="8900" name="Google Shape;8900;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96"/>
          <p:cNvGrpSpPr/>
          <p:nvPr/>
        </p:nvGrpSpPr>
        <p:grpSpPr>
          <a:xfrm>
            <a:off x="2483722" y="2756270"/>
            <a:ext cx="424195" cy="420775"/>
            <a:chOff x="-5613150" y="3991275"/>
            <a:chExt cx="294600" cy="292225"/>
          </a:xfrm>
        </p:grpSpPr>
        <p:sp>
          <p:nvSpPr>
            <p:cNvPr id="8905" name="Google Shape;8905;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96"/>
          <p:cNvGrpSpPr/>
          <p:nvPr/>
        </p:nvGrpSpPr>
        <p:grpSpPr>
          <a:xfrm>
            <a:off x="5155210" y="1689438"/>
            <a:ext cx="434634" cy="419227"/>
            <a:chOff x="-3768700" y="3253275"/>
            <a:chExt cx="301850" cy="291150"/>
          </a:xfrm>
        </p:grpSpPr>
        <p:sp>
          <p:nvSpPr>
            <p:cNvPr id="8915" name="Google Shape;8915;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96"/>
          <p:cNvGrpSpPr/>
          <p:nvPr/>
        </p:nvGrpSpPr>
        <p:grpSpPr>
          <a:xfrm>
            <a:off x="5159293" y="2217090"/>
            <a:ext cx="426462" cy="395865"/>
            <a:chOff x="-3808700" y="3628950"/>
            <a:chExt cx="296175" cy="274925"/>
          </a:xfrm>
        </p:grpSpPr>
        <p:sp>
          <p:nvSpPr>
            <p:cNvPr id="8919" name="Google Shape;8919;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96"/>
          <p:cNvGrpSpPr/>
          <p:nvPr/>
        </p:nvGrpSpPr>
        <p:grpSpPr>
          <a:xfrm>
            <a:off x="5224504" y="2756412"/>
            <a:ext cx="419443" cy="420487"/>
            <a:chOff x="-3771675" y="3971775"/>
            <a:chExt cx="291300" cy="292025"/>
          </a:xfrm>
        </p:grpSpPr>
        <p:sp>
          <p:nvSpPr>
            <p:cNvPr id="8923" name="Google Shape;8923;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96"/>
          <p:cNvGrpSpPr/>
          <p:nvPr/>
        </p:nvGrpSpPr>
        <p:grpSpPr>
          <a:xfrm>
            <a:off x="7885948" y="1716461"/>
            <a:ext cx="420271" cy="320774"/>
            <a:chOff x="-1951475" y="3273100"/>
            <a:chExt cx="291875" cy="222775"/>
          </a:xfrm>
        </p:grpSpPr>
        <p:sp>
          <p:nvSpPr>
            <p:cNvPr id="8929" name="Google Shape;8929;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96"/>
          <p:cNvGrpSpPr/>
          <p:nvPr/>
        </p:nvGrpSpPr>
        <p:grpSpPr>
          <a:xfrm>
            <a:off x="7883429" y="2205191"/>
            <a:ext cx="425310" cy="419659"/>
            <a:chOff x="-1951475" y="3597450"/>
            <a:chExt cx="295375" cy="291450"/>
          </a:xfrm>
        </p:grpSpPr>
        <p:sp>
          <p:nvSpPr>
            <p:cNvPr id="8933" name="Google Shape;8933;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96"/>
          <p:cNvGrpSpPr/>
          <p:nvPr/>
        </p:nvGrpSpPr>
        <p:grpSpPr>
          <a:xfrm>
            <a:off x="7885680" y="2756825"/>
            <a:ext cx="444605" cy="419659"/>
            <a:chOff x="-1960150" y="3956600"/>
            <a:chExt cx="308775" cy="291450"/>
          </a:xfrm>
        </p:grpSpPr>
        <p:sp>
          <p:nvSpPr>
            <p:cNvPr id="8938" name="Google Shape;8938;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96"/>
          <p:cNvGrpSpPr/>
          <p:nvPr/>
        </p:nvGrpSpPr>
        <p:grpSpPr>
          <a:xfrm>
            <a:off x="1939718" y="3307636"/>
            <a:ext cx="420775" cy="420775"/>
            <a:chOff x="-804700" y="3226500"/>
            <a:chExt cx="292225" cy="292225"/>
          </a:xfrm>
        </p:grpSpPr>
        <p:sp>
          <p:nvSpPr>
            <p:cNvPr id="8941" name="Google Shape;8941;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6"/>
          <p:cNvGrpSpPr/>
          <p:nvPr/>
        </p:nvGrpSpPr>
        <p:grpSpPr>
          <a:xfrm>
            <a:off x="3019809" y="1688647"/>
            <a:ext cx="420775" cy="420811"/>
            <a:chOff x="-5251625" y="3272950"/>
            <a:chExt cx="292225" cy="292250"/>
          </a:xfrm>
        </p:grpSpPr>
        <p:sp>
          <p:nvSpPr>
            <p:cNvPr id="8949" name="Google Shape;8949;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96"/>
          <p:cNvGrpSpPr/>
          <p:nvPr/>
        </p:nvGrpSpPr>
        <p:grpSpPr>
          <a:xfrm>
            <a:off x="3016407" y="2204348"/>
            <a:ext cx="427578" cy="421351"/>
            <a:chOff x="-5254775" y="3631325"/>
            <a:chExt cx="296950" cy="292625"/>
          </a:xfrm>
        </p:grpSpPr>
        <p:sp>
          <p:nvSpPr>
            <p:cNvPr id="8953" name="Google Shape;8953;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96"/>
          <p:cNvGrpSpPr/>
          <p:nvPr/>
        </p:nvGrpSpPr>
        <p:grpSpPr>
          <a:xfrm>
            <a:off x="3032265" y="2756270"/>
            <a:ext cx="419659" cy="420775"/>
            <a:chOff x="-5251625" y="3991275"/>
            <a:chExt cx="291450" cy="292225"/>
          </a:xfrm>
        </p:grpSpPr>
        <p:sp>
          <p:nvSpPr>
            <p:cNvPr id="8961" name="Google Shape;8961;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96"/>
          <p:cNvGrpSpPr/>
          <p:nvPr/>
        </p:nvGrpSpPr>
        <p:grpSpPr>
          <a:xfrm>
            <a:off x="5772848" y="1689240"/>
            <a:ext cx="319874" cy="419623"/>
            <a:chOff x="-3365275" y="3253275"/>
            <a:chExt cx="222150" cy="291425"/>
          </a:xfrm>
        </p:grpSpPr>
        <p:sp>
          <p:nvSpPr>
            <p:cNvPr id="8967" name="Google Shape;8967;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6"/>
          <p:cNvGrpSpPr/>
          <p:nvPr/>
        </p:nvGrpSpPr>
        <p:grpSpPr>
          <a:xfrm>
            <a:off x="5746786" y="2204058"/>
            <a:ext cx="371998" cy="421927"/>
            <a:chOff x="-3383375" y="3611625"/>
            <a:chExt cx="258350" cy="293025"/>
          </a:xfrm>
        </p:grpSpPr>
        <p:sp>
          <p:nvSpPr>
            <p:cNvPr id="8970" name="Google Shape;8970;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6"/>
          <p:cNvGrpSpPr/>
          <p:nvPr/>
        </p:nvGrpSpPr>
        <p:grpSpPr>
          <a:xfrm>
            <a:off x="5809135" y="2756826"/>
            <a:ext cx="271097" cy="419659"/>
            <a:chOff x="-3347950" y="3971575"/>
            <a:chExt cx="188275" cy="291450"/>
          </a:xfrm>
        </p:grpSpPr>
        <p:sp>
          <p:nvSpPr>
            <p:cNvPr id="8973" name="Google Shape;8973;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96"/>
          <p:cNvGrpSpPr/>
          <p:nvPr/>
        </p:nvGrpSpPr>
        <p:grpSpPr>
          <a:xfrm>
            <a:off x="858994" y="3307061"/>
            <a:ext cx="371998" cy="421927"/>
            <a:chOff x="-1575775" y="3238300"/>
            <a:chExt cx="258350" cy="293025"/>
          </a:xfrm>
        </p:grpSpPr>
        <p:sp>
          <p:nvSpPr>
            <p:cNvPr id="8977" name="Google Shape;8977;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96"/>
          <p:cNvGrpSpPr/>
          <p:nvPr/>
        </p:nvGrpSpPr>
        <p:grpSpPr>
          <a:xfrm>
            <a:off x="2503892" y="3309051"/>
            <a:ext cx="423079" cy="424159"/>
            <a:chOff x="-1591550" y="3597475"/>
            <a:chExt cx="293825" cy="294575"/>
          </a:xfrm>
        </p:grpSpPr>
        <p:sp>
          <p:nvSpPr>
            <p:cNvPr id="8983" name="Google Shape;8983;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6"/>
          <p:cNvGrpSpPr/>
          <p:nvPr/>
        </p:nvGrpSpPr>
        <p:grpSpPr>
          <a:xfrm>
            <a:off x="4153362" y="3318663"/>
            <a:ext cx="421927" cy="399248"/>
            <a:chOff x="-1592325" y="3957400"/>
            <a:chExt cx="293025" cy="277275"/>
          </a:xfrm>
        </p:grpSpPr>
        <p:sp>
          <p:nvSpPr>
            <p:cNvPr id="8987" name="Google Shape;8987;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96"/>
          <p:cNvGrpSpPr/>
          <p:nvPr/>
        </p:nvGrpSpPr>
        <p:grpSpPr>
          <a:xfrm>
            <a:off x="3640232" y="3310744"/>
            <a:ext cx="369730" cy="420775"/>
            <a:chOff x="-778700" y="3612425"/>
            <a:chExt cx="256775" cy="292225"/>
          </a:xfrm>
        </p:grpSpPr>
        <p:sp>
          <p:nvSpPr>
            <p:cNvPr id="8992" name="Google Shape;8992;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96"/>
          <p:cNvGrpSpPr/>
          <p:nvPr/>
        </p:nvGrpSpPr>
        <p:grpSpPr>
          <a:xfrm>
            <a:off x="6111733" y="3828305"/>
            <a:ext cx="340731" cy="387641"/>
            <a:chOff x="7728464" y="1561258"/>
            <a:chExt cx="349719" cy="397866"/>
          </a:xfrm>
        </p:grpSpPr>
        <p:sp>
          <p:nvSpPr>
            <p:cNvPr id="8999" name="Google Shape;8999;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96"/>
          <p:cNvGrpSpPr/>
          <p:nvPr/>
        </p:nvGrpSpPr>
        <p:grpSpPr>
          <a:xfrm>
            <a:off x="4034702" y="3828305"/>
            <a:ext cx="387681" cy="387641"/>
            <a:chOff x="5611350" y="1561258"/>
            <a:chExt cx="397907" cy="397866"/>
          </a:xfrm>
        </p:grpSpPr>
        <p:sp>
          <p:nvSpPr>
            <p:cNvPr id="9002" name="Google Shape;9002;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96"/>
          <p:cNvGrpSpPr/>
          <p:nvPr/>
        </p:nvGrpSpPr>
        <p:grpSpPr>
          <a:xfrm>
            <a:off x="4553987" y="3925571"/>
            <a:ext cx="387610" cy="193109"/>
            <a:chOff x="6140660" y="1661097"/>
            <a:chExt cx="397835" cy="198202"/>
          </a:xfrm>
        </p:grpSpPr>
        <p:sp>
          <p:nvSpPr>
            <p:cNvPr id="9007" name="Google Shape;9007;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96"/>
          <p:cNvGrpSpPr/>
          <p:nvPr/>
        </p:nvGrpSpPr>
        <p:grpSpPr>
          <a:xfrm>
            <a:off x="5073202" y="3828305"/>
            <a:ext cx="387681" cy="387641"/>
            <a:chOff x="6669907" y="1561258"/>
            <a:chExt cx="397907" cy="397866"/>
          </a:xfrm>
        </p:grpSpPr>
        <p:sp>
          <p:nvSpPr>
            <p:cNvPr id="9012" name="Google Shape;9012;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96"/>
          <p:cNvGrpSpPr/>
          <p:nvPr/>
        </p:nvGrpSpPr>
        <p:grpSpPr>
          <a:xfrm>
            <a:off x="1958433" y="3885842"/>
            <a:ext cx="387681" cy="272572"/>
            <a:chOff x="3386036" y="1746339"/>
            <a:chExt cx="397907" cy="279762"/>
          </a:xfrm>
        </p:grpSpPr>
        <p:sp>
          <p:nvSpPr>
            <p:cNvPr id="9018" name="Google Shape;9018;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6"/>
          <p:cNvGrpSpPr/>
          <p:nvPr/>
        </p:nvGrpSpPr>
        <p:grpSpPr>
          <a:xfrm>
            <a:off x="2996130" y="3828288"/>
            <a:ext cx="387681" cy="387681"/>
            <a:chOff x="4417380" y="1687279"/>
            <a:chExt cx="397907" cy="397907"/>
          </a:xfrm>
        </p:grpSpPr>
        <p:sp>
          <p:nvSpPr>
            <p:cNvPr id="9021" name="Google Shape;9021;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96"/>
          <p:cNvGrpSpPr/>
          <p:nvPr/>
        </p:nvGrpSpPr>
        <p:grpSpPr>
          <a:xfrm>
            <a:off x="7942611" y="3308537"/>
            <a:ext cx="387661" cy="387661"/>
            <a:chOff x="2869999" y="1687279"/>
            <a:chExt cx="397887" cy="397887"/>
          </a:xfrm>
        </p:grpSpPr>
        <p:sp>
          <p:nvSpPr>
            <p:cNvPr id="9024" name="Google Shape;9024;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96"/>
          <p:cNvGrpSpPr/>
          <p:nvPr/>
        </p:nvGrpSpPr>
        <p:grpSpPr>
          <a:xfrm>
            <a:off x="2477718" y="3828664"/>
            <a:ext cx="386807" cy="386929"/>
            <a:chOff x="3902887" y="1687655"/>
            <a:chExt cx="397010" cy="397135"/>
          </a:xfrm>
        </p:grpSpPr>
        <p:sp>
          <p:nvSpPr>
            <p:cNvPr id="9027" name="Google Shape;9027;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6"/>
          <p:cNvGrpSpPr/>
          <p:nvPr/>
        </p:nvGrpSpPr>
        <p:grpSpPr>
          <a:xfrm>
            <a:off x="3515416" y="3828344"/>
            <a:ext cx="387681" cy="387681"/>
            <a:chOff x="4933458" y="1687279"/>
            <a:chExt cx="397907" cy="397907"/>
          </a:xfrm>
        </p:grpSpPr>
        <p:sp>
          <p:nvSpPr>
            <p:cNvPr id="9030" name="Google Shape;9030;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96"/>
          <p:cNvGrpSpPr/>
          <p:nvPr/>
        </p:nvGrpSpPr>
        <p:grpSpPr>
          <a:xfrm>
            <a:off x="5289671" y="3308775"/>
            <a:ext cx="387681" cy="387661"/>
            <a:chOff x="266768" y="1721375"/>
            <a:chExt cx="397907" cy="397887"/>
          </a:xfrm>
        </p:grpSpPr>
        <p:sp>
          <p:nvSpPr>
            <p:cNvPr id="9033" name="Google Shape;9033;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96"/>
          <p:cNvGrpSpPr/>
          <p:nvPr/>
        </p:nvGrpSpPr>
        <p:grpSpPr>
          <a:xfrm>
            <a:off x="7411672" y="3308924"/>
            <a:ext cx="387539" cy="386888"/>
            <a:chOff x="2408992" y="1722875"/>
            <a:chExt cx="397761" cy="397093"/>
          </a:xfrm>
        </p:grpSpPr>
        <p:sp>
          <p:nvSpPr>
            <p:cNvPr id="9036" name="Google Shape;9036;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96"/>
          <p:cNvGrpSpPr/>
          <p:nvPr/>
        </p:nvGrpSpPr>
        <p:grpSpPr>
          <a:xfrm>
            <a:off x="5592488" y="3828305"/>
            <a:ext cx="387641" cy="387641"/>
            <a:chOff x="7199196" y="1561258"/>
            <a:chExt cx="397866" cy="397866"/>
          </a:xfrm>
        </p:grpSpPr>
        <p:sp>
          <p:nvSpPr>
            <p:cNvPr id="9039" name="Google Shape;9039;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2" name="Google Shape;9042;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43" name="Google Shape;9043;p96"/>
          <p:cNvGrpSpPr/>
          <p:nvPr/>
        </p:nvGrpSpPr>
        <p:grpSpPr>
          <a:xfrm>
            <a:off x="6348367" y="3308537"/>
            <a:ext cx="387661" cy="387661"/>
            <a:chOff x="1379798" y="1723250"/>
            <a:chExt cx="397887" cy="397887"/>
          </a:xfrm>
        </p:grpSpPr>
        <p:sp>
          <p:nvSpPr>
            <p:cNvPr id="9044" name="Google Shape;9044;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96"/>
          <p:cNvGrpSpPr/>
          <p:nvPr/>
        </p:nvGrpSpPr>
        <p:grpSpPr>
          <a:xfrm>
            <a:off x="5817327" y="3308537"/>
            <a:ext cx="387641" cy="387661"/>
            <a:chOff x="864491" y="1723250"/>
            <a:chExt cx="397866" cy="397887"/>
          </a:xfrm>
        </p:grpSpPr>
        <p:sp>
          <p:nvSpPr>
            <p:cNvPr id="9049" name="Google Shape;904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2" name="Google Shape;9052;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3" name="Google Shape;9053;p96"/>
          <p:cNvGrpSpPr/>
          <p:nvPr/>
        </p:nvGrpSpPr>
        <p:grpSpPr>
          <a:xfrm>
            <a:off x="6584154" y="3827060"/>
            <a:ext cx="388966" cy="388966"/>
            <a:chOff x="1190625" y="238125"/>
            <a:chExt cx="5235075" cy="5235075"/>
          </a:xfrm>
        </p:grpSpPr>
        <p:sp>
          <p:nvSpPr>
            <p:cNvPr id="9054" name="Google Shape;9054;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59"/>
        <p:cNvGrpSpPr/>
        <p:nvPr/>
      </p:nvGrpSpPr>
      <p:grpSpPr>
        <a:xfrm>
          <a:off x="0" y="0"/>
          <a:ext cx="0" cy="0"/>
          <a:chOff x="0" y="0"/>
          <a:chExt cx="0" cy="0"/>
        </a:xfrm>
      </p:grpSpPr>
      <p:pic>
        <p:nvPicPr>
          <p:cNvPr id="9060" name="Google Shape;9060;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8" name="TextBox 7">
            <a:extLst>
              <a:ext uri="{FF2B5EF4-FFF2-40B4-BE49-F238E27FC236}">
                <a16:creationId xmlns:a16="http://schemas.microsoft.com/office/drawing/2014/main" id="{0619DA38-5320-E424-DE8A-C7AAE3E1948A}"/>
              </a:ext>
            </a:extLst>
          </p:cNvPr>
          <p:cNvSpPr txBox="1"/>
          <p:nvPr/>
        </p:nvSpPr>
        <p:spPr>
          <a:xfrm>
            <a:off x="4014788" y="4401130"/>
            <a:ext cx="3963352" cy="230832"/>
          </a:xfrm>
          <a:prstGeom prst="rect">
            <a:avLst/>
          </a:prstGeom>
          <a:noFill/>
        </p:spPr>
        <p:txBody>
          <a:bodyPr wrap="square">
            <a:spAutoFit/>
          </a:bodyPr>
          <a:lstStyle/>
          <a:p>
            <a:pPr algn="ctr"/>
            <a:r>
              <a:rPr lang="en-ID" sz="900" dirty="0">
                <a:latin typeface="Space Mono" panose="020B0604020202020204" charset="0"/>
              </a:rPr>
              <a:t>Source: youtube.com/watch?v=JrWEyP6nlOY</a:t>
            </a:r>
          </a:p>
        </p:txBody>
      </p:sp>
      <p:sp>
        <p:nvSpPr>
          <p:cNvPr id="9" name="TextBox 8">
            <a:extLst>
              <a:ext uri="{FF2B5EF4-FFF2-40B4-BE49-F238E27FC236}">
                <a16:creationId xmlns:a16="http://schemas.microsoft.com/office/drawing/2014/main" id="{8A167824-AF4F-100E-05F4-1A29E104457E}"/>
              </a:ext>
            </a:extLst>
          </p:cNvPr>
          <p:cNvSpPr txBox="1"/>
          <p:nvPr/>
        </p:nvSpPr>
        <p:spPr>
          <a:xfrm>
            <a:off x="371474" y="422941"/>
            <a:ext cx="8401050" cy="523220"/>
          </a:xfrm>
          <a:prstGeom prst="rect">
            <a:avLst/>
          </a:prstGeom>
          <a:noFill/>
        </p:spPr>
        <p:txBody>
          <a:bodyPr wrap="square" rtlCol="0">
            <a:spAutoFit/>
          </a:bodyPr>
          <a:lstStyle/>
          <a:p>
            <a:pPr algn="ctr"/>
            <a:r>
              <a:rPr lang="en-US" b="1" dirty="0">
                <a:latin typeface="Roboto Slab" pitchFamily="2" charset="0"/>
                <a:ea typeface="Roboto Slab" pitchFamily="2" charset="0"/>
              </a:rPr>
              <a:t>COCA – COLA Logo detection on event:  “Taste The Feeling Festival” </a:t>
            </a:r>
          </a:p>
          <a:p>
            <a:pPr algn="ctr"/>
            <a:r>
              <a:rPr lang="en-US" b="1" dirty="0">
                <a:latin typeface="Roboto Slab" pitchFamily="2" charset="0"/>
                <a:ea typeface="Roboto Slab" pitchFamily="2" charset="0"/>
              </a:rPr>
              <a:t>(</a:t>
            </a:r>
            <a:r>
              <a:rPr lang="en-ID" b="1" dirty="0">
                <a:latin typeface="Roboto Slab" pitchFamily="2" charset="0"/>
                <a:ea typeface="Roboto Slab" pitchFamily="2" charset="0"/>
              </a:rPr>
              <a:t>February 2016, Manila, Philippines)</a:t>
            </a:r>
          </a:p>
        </p:txBody>
      </p:sp>
      <p:pic>
        <p:nvPicPr>
          <p:cNvPr id="10" name="cocacola_tes">
            <a:hlinkClick r:id="" action="ppaction://media"/>
            <a:extLst>
              <a:ext uri="{FF2B5EF4-FFF2-40B4-BE49-F238E27FC236}">
                <a16:creationId xmlns:a16="http://schemas.microsoft.com/office/drawing/2014/main" id="{A092A6DB-E45C-95E5-4EBD-B6246A56D4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2121" y="1133922"/>
            <a:ext cx="5679757" cy="3194863"/>
          </a:xfrm>
          <a:prstGeom prst="rect">
            <a:avLst/>
          </a:prstGeom>
        </p:spPr>
      </p:pic>
    </p:spTree>
    <p:extLst>
      <p:ext uri="{BB962C8B-B14F-4D97-AF65-F5344CB8AC3E}">
        <p14:creationId xmlns:p14="http://schemas.microsoft.com/office/powerpoint/2010/main" val="2085380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55C0D0A8-0A0F-5595-E021-C285DA312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5795" y="1216009"/>
            <a:ext cx="7452360" cy="3561866"/>
          </a:xfrm>
          <a:prstGeom prst="rect">
            <a:avLst/>
          </a:prstGeom>
        </p:spPr>
      </p:pic>
      <p:sp>
        <p:nvSpPr>
          <p:cNvPr id="3" name="Google Shape;487;p39">
            <a:extLst>
              <a:ext uri="{FF2B5EF4-FFF2-40B4-BE49-F238E27FC236}">
                <a16:creationId xmlns:a16="http://schemas.microsoft.com/office/drawing/2014/main" id="{4E10D212-EA3C-BA2E-E441-5D4E8244A1B1}"/>
              </a:ext>
            </a:extLst>
          </p:cNvPr>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DEMO PROGRAM</a:t>
            </a:r>
            <a:endParaRPr u="sng" dirty="0"/>
          </a:p>
        </p:txBody>
      </p:sp>
    </p:spTree>
    <p:extLst>
      <p:ext uri="{BB962C8B-B14F-4D97-AF65-F5344CB8AC3E}">
        <p14:creationId xmlns:p14="http://schemas.microsoft.com/office/powerpoint/2010/main" val="2736526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3"/>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OBSTACLES</a:t>
            </a:r>
            <a:endParaRPr dirty="0"/>
          </a:p>
        </p:txBody>
      </p:sp>
      <p:sp>
        <p:nvSpPr>
          <p:cNvPr id="939" name="Google Shape;939;p53"/>
          <p:cNvSpPr txBox="1">
            <a:spLocks noGrp="1"/>
          </p:cNvSpPr>
          <p:nvPr>
            <p:ph type="body" idx="1"/>
          </p:nvPr>
        </p:nvSpPr>
        <p:spPr>
          <a:xfrm>
            <a:off x="1624370" y="3111625"/>
            <a:ext cx="2546700" cy="1477500"/>
          </a:xfrm>
          <a:prstGeom prst="rect">
            <a:avLst/>
          </a:prstGeom>
        </p:spPr>
        <p:txBody>
          <a:bodyPr spcFirstLastPara="1" wrap="square" lIns="91425" tIns="91425" rIns="91425" bIns="91425" anchor="t" anchorCtr="0">
            <a:noAutofit/>
          </a:bodyPr>
          <a:lstStyle/>
          <a:p>
            <a:pPr marL="257175" lvl="0" indent="-241300" rtl="0">
              <a:spcBef>
                <a:spcPts val="0"/>
              </a:spcBef>
              <a:spcAft>
                <a:spcPts val="0"/>
              </a:spcAft>
              <a:buClr>
                <a:schemeClr val="dk2"/>
              </a:buClr>
              <a:buSzPts val="1400"/>
              <a:buChar char="■"/>
            </a:pPr>
            <a:r>
              <a:rPr lang="en-US" dirty="0"/>
              <a:t>We had to work backwards for the project</a:t>
            </a:r>
          </a:p>
          <a:p>
            <a:pPr marL="257175" lvl="0" indent="-241300" rtl="0">
              <a:spcBef>
                <a:spcPts val="0"/>
              </a:spcBef>
              <a:spcAft>
                <a:spcPts val="0"/>
              </a:spcAft>
              <a:buClr>
                <a:schemeClr val="dk2"/>
              </a:buClr>
              <a:buSzPts val="1400"/>
              <a:buChar char="■"/>
            </a:pPr>
            <a:r>
              <a:rPr lang="en-US" dirty="0"/>
              <a:t>First time implementation of YOLOv5 algorithm</a:t>
            </a:r>
          </a:p>
          <a:p>
            <a:pPr marL="257175" lvl="0" indent="-241300" rtl="0">
              <a:spcBef>
                <a:spcPts val="0"/>
              </a:spcBef>
              <a:spcAft>
                <a:spcPts val="0"/>
              </a:spcAft>
              <a:buClr>
                <a:schemeClr val="dk2"/>
              </a:buClr>
              <a:buSzPts val="1400"/>
              <a:buChar char="■"/>
            </a:pPr>
            <a:r>
              <a:rPr lang="en-US" dirty="0"/>
              <a:t>Unexpectedly long model training duration</a:t>
            </a:r>
            <a:endParaRPr dirty="0"/>
          </a:p>
        </p:txBody>
      </p:sp>
      <p:sp>
        <p:nvSpPr>
          <p:cNvPr id="940" name="Google Shape;940;p53"/>
          <p:cNvSpPr/>
          <p:nvPr/>
        </p:nvSpPr>
        <p:spPr>
          <a:xfrm>
            <a:off x="2408284" y="157816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5756884" y="157816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53"/>
          <p:cNvGrpSpPr/>
          <p:nvPr/>
        </p:nvGrpSpPr>
        <p:grpSpPr>
          <a:xfrm>
            <a:off x="2573110" y="1874222"/>
            <a:ext cx="649228" cy="386780"/>
            <a:chOff x="9769300" y="2038400"/>
            <a:chExt cx="429100" cy="252550"/>
          </a:xfrm>
        </p:grpSpPr>
        <p:sp>
          <p:nvSpPr>
            <p:cNvPr id="943" name="Google Shape;943;p53"/>
            <p:cNvSpPr/>
            <p:nvPr/>
          </p:nvSpPr>
          <p:spPr>
            <a:xfrm>
              <a:off x="9845275" y="2038400"/>
              <a:ext cx="277150" cy="252550"/>
            </a:xfrm>
            <a:custGeom>
              <a:avLst/>
              <a:gdLst/>
              <a:ahLst/>
              <a:cxnLst/>
              <a:rect l="l" t="t" r="r" b="b"/>
              <a:pathLst>
                <a:path w="11086" h="10102" extrusionOk="0">
                  <a:moveTo>
                    <a:pt x="492" y="1"/>
                  </a:moveTo>
                  <a:cubicBezTo>
                    <a:pt x="203" y="1"/>
                    <a:pt x="0" y="203"/>
                    <a:pt x="0" y="493"/>
                  </a:cubicBezTo>
                  <a:lnTo>
                    <a:pt x="0" y="9581"/>
                  </a:lnTo>
                  <a:cubicBezTo>
                    <a:pt x="0" y="9870"/>
                    <a:pt x="203" y="10101"/>
                    <a:pt x="492" y="10101"/>
                  </a:cubicBezTo>
                  <a:lnTo>
                    <a:pt x="1505" y="10101"/>
                  </a:lnTo>
                  <a:cubicBezTo>
                    <a:pt x="1795" y="10101"/>
                    <a:pt x="1997" y="9870"/>
                    <a:pt x="1997" y="9581"/>
                  </a:cubicBezTo>
                  <a:lnTo>
                    <a:pt x="1997" y="6542"/>
                  </a:lnTo>
                  <a:lnTo>
                    <a:pt x="9088" y="6542"/>
                  </a:lnTo>
                  <a:lnTo>
                    <a:pt x="9088" y="9581"/>
                  </a:lnTo>
                  <a:cubicBezTo>
                    <a:pt x="9088" y="9870"/>
                    <a:pt x="9320" y="10101"/>
                    <a:pt x="9580" y="10101"/>
                  </a:cubicBezTo>
                  <a:lnTo>
                    <a:pt x="10593" y="10101"/>
                  </a:lnTo>
                  <a:cubicBezTo>
                    <a:pt x="10883" y="10101"/>
                    <a:pt x="11085" y="9870"/>
                    <a:pt x="11085" y="9581"/>
                  </a:cubicBezTo>
                  <a:lnTo>
                    <a:pt x="11085" y="493"/>
                  </a:lnTo>
                  <a:cubicBezTo>
                    <a:pt x="11085" y="232"/>
                    <a:pt x="10883" y="1"/>
                    <a:pt x="10593" y="1"/>
                  </a:cubicBezTo>
                  <a:lnTo>
                    <a:pt x="9580" y="1"/>
                  </a:lnTo>
                  <a:cubicBezTo>
                    <a:pt x="9291" y="1"/>
                    <a:pt x="9088" y="203"/>
                    <a:pt x="9088" y="493"/>
                  </a:cubicBezTo>
                  <a:lnTo>
                    <a:pt x="9088" y="3532"/>
                  </a:lnTo>
                  <a:lnTo>
                    <a:pt x="1997" y="3532"/>
                  </a:ln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1014845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976930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3"/>
          <p:cNvGrpSpPr/>
          <p:nvPr/>
        </p:nvGrpSpPr>
        <p:grpSpPr>
          <a:xfrm>
            <a:off x="5982592" y="1742995"/>
            <a:ext cx="527483" cy="649236"/>
            <a:chOff x="14317900" y="2406875"/>
            <a:chExt cx="474825" cy="583950"/>
          </a:xfrm>
        </p:grpSpPr>
        <p:sp>
          <p:nvSpPr>
            <p:cNvPr id="947" name="Google Shape;947;p53"/>
            <p:cNvSpPr/>
            <p:nvPr/>
          </p:nvSpPr>
          <p:spPr>
            <a:xfrm>
              <a:off x="14642275" y="2406875"/>
              <a:ext cx="126850" cy="121275"/>
            </a:xfrm>
            <a:custGeom>
              <a:avLst/>
              <a:gdLst/>
              <a:ahLst/>
              <a:cxnLst/>
              <a:rect l="l" t="t" r="r" b="b"/>
              <a:pathLst>
                <a:path w="5074" h="4851" extrusionOk="0">
                  <a:moveTo>
                    <a:pt x="2845" y="0"/>
                  </a:moveTo>
                  <a:cubicBezTo>
                    <a:pt x="2266" y="0"/>
                    <a:pt x="1684" y="228"/>
                    <a:pt x="1237" y="692"/>
                  </a:cubicBezTo>
                  <a:lnTo>
                    <a:pt x="846" y="1082"/>
                  </a:lnTo>
                  <a:cubicBezTo>
                    <a:pt x="1" y="1927"/>
                    <a:pt x="1" y="3358"/>
                    <a:pt x="911" y="4236"/>
                  </a:cubicBezTo>
                  <a:cubicBezTo>
                    <a:pt x="1338" y="4647"/>
                    <a:pt x="1887" y="4851"/>
                    <a:pt x="2437" y="4851"/>
                  </a:cubicBezTo>
                  <a:cubicBezTo>
                    <a:pt x="3018" y="4851"/>
                    <a:pt x="3599" y="4623"/>
                    <a:pt x="4033" y="4171"/>
                  </a:cubicBezTo>
                  <a:lnTo>
                    <a:pt x="4294" y="3911"/>
                  </a:lnTo>
                  <a:cubicBezTo>
                    <a:pt x="4716" y="3488"/>
                    <a:pt x="5074" y="2805"/>
                    <a:pt x="5074" y="2220"/>
                  </a:cubicBezTo>
                  <a:cubicBezTo>
                    <a:pt x="5074" y="1667"/>
                    <a:pt x="4846" y="1082"/>
                    <a:pt x="4391" y="627"/>
                  </a:cubicBezTo>
                  <a:cubicBezTo>
                    <a:pt x="3960" y="212"/>
                    <a:pt x="3404" y="0"/>
                    <a:pt x="2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14347975" y="2778625"/>
              <a:ext cx="140675" cy="210575"/>
            </a:xfrm>
            <a:custGeom>
              <a:avLst/>
              <a:gdLst/>
              <a:ahLst/>
              <a:cxnLst/>
              <a:rect l="l" t="t" r="r" b="b"/>
              <a:pathLst>
                <a:path w="5627" h="8423" extrusionOk="0">
                  <a:moveTo>
                    <a:pt x="2537" y="0"/>
                  </a:moveTo>
                  <a:lnTo>
                    <a:pt x="2537" y="1984"/>
                  </a:lnTo>
                  <a:cubicBezTo>
                    <a:pt x="2537" y="2179"/>
                    <a:pt x="2505" y="2342"/>
                    <a:pt x="2407" y="2537"/>
                  </a:cubicBezTo>
                  <a:lnTo>
                    <a:pt x="424" y="6537"/>
                  </a:lnTo>
                  <a:cubicBezTo>
                    <a:pt x="1" y="7415"/>
                    <a:pt x="651" y="8423"/>
                    <a:pt x="1627" y="8423"/>
                  </a:cubicBezTo>
                  <a:cubicBezTo>
                    <a:pt x="2082" y="8423"/>
                    <a:pt x="2505" y="8195"/>
                    <a:pt x="2732" y="7805"/>
                  </a:cubicBezTo>
                  <a:lnTo>
                    <a:pt x="5139" y="4130"/>
                  </a:lnTo>
                  <a:cubicBezTo>
                    <a:pt x="5236" y="4000"/>
                    <a:pt x="5302" y="3870"/>
                    <a:pt x="5334" y="3740"/>
                  </a:cubicBezTo>
                  <a:lnTo>
                    <a:pt x="5627" y="2569"/>
                  </a:lnTo>
                  <a:cubicBezTo>
                    <a:pt x="4358" y="1691"/>
                    <a:pt x="3480" y="1138"/>
                    <a:pt x="2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14708150" y="2700825"/>
              <a:ext cx="84575" cy="46100"/>
            </a:xfrm>
            <a:custGeom>
              <a:avLst/>
              <a:gdLst/>
              <a:ahLst/>
              <a:cxnLst/>
              <a:rect l="l" t="t" r="r" b="b"/>
              <a:pathLst>
                <a:path w="3383" h="1844" extrusionOk="0">
                  <a:moveTo>
                    <a:pt x="2639" y="0"/>
                  </a:moveTo>
                  <a:cubicBezTo>
                    <a:pt x="2584" y="0"/>
                    <a:pt x="2528" y="7"/>
                    <a:pt x="2471" y="23"/>
                  </a:cubicBezTo>
                  <a:lnTo>
                    <a:pt x="585" y="478"/>
                  </a:lnTo>
                  <a:cubicBezTo>
                    <a:pt x="228" y="576"/>
                    <a:pt x="0" y="933"/>
                    <a:pt x="98" y="1324"/>
                  </a:cubicBezTo>
                  <a:cubicBezTo>
                    <a:pt x="163" y="1616"/>
                    <a:pt x="455" y="1844"/>
                    <a:pt x="748" y="1844"/>
                  </a:cubicBezTo>
                  <a:cubicBezTo>
                    <a:pt x="813" y="1844"/>
                    <a:pt x="878" y="1811"/>
                    <a:pt x="911" y="1811"/>
                  </a:cubicBezTo>
                  <a:lnTo>
                    <a:pt x="2797" y="1356"/>
                  </a:lnTo>
                  <a:cubicBezTo>
                    <a:pt x="3154" y="1258"/>
                    <a:pt x="3382" y="868"/>
                    <a:pt x="3284" y="511"/>
                  </a:cubicBezTo>
                  <a:cubicBezTo>
                    <a:pt x="3202" y="209"/>
                    <a:pt x="2935" y="0"/>
                    <a:pt x="2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14670750" y="2849350"/>
              <a:ext cx="71550" cy="68300"/>
            </a:xfrm>
            <a:custGeom>
              <a:avLst/>
              <a:gdLst/>
              <a:ahLst/>
              <a:cxnLst/>
              <a:rect l="l" t="t" r="r" b="b"/>
              <a:pathLst>
                <a:path w="2862" h="2732" extrusionOk="0">
                  <a:moveTo>
                    <a:pt x="748" y="0"/>
                  </a:moveTo>
                  <a:cubicBezTo>
                    <a:pt x="569" y="0"/>
                    <a:pt x="390" y="65"/>
                    <a:pt x="260" y="195"/>
                  </a:cubicBezTo>
                  <a:cubicBezTo>
                    <a:pt x="0" y="488"/>
                    <a:pt x="0" y="911"/>
                    <a:pt x="260" y="1171"/>
                  </a:cubicBezTo>
                  <a:lnTo>
                    <a:pt x="1626" y="2537"/>
                  </a:lnTo>
                  <a:cubicBezTo>
                    <a:pt x="1756" y="2667"/>
                    <a:pt x="1935" y="2732"/>
                    <a:pt x="2114" y="2732"/>
                  </a:cubicBezTo>
                  <a:cubicBezTo>
                    <a:pt x="2293" y="2732"/>
                    <a:pt x="2472" y="2667"/>
                    <a:pt x="2602" y="2537"/>
                  </a:cubicBezTo>
                  <a:cubicBezTo>
                    <a:pt x="2862" y="2244"/>
                    <a:pt x="2862" y="1821"/>
                    <a:pt x="2602" y="1561"/>
                  </a:cubicBezTo>
                  <a:lnTo>
                    <a:pt x="1236" y="195"/>
                  </a:lnTo>
                  <a:cubicBezTo>
                    <a:pt x="1106" y="65"/>
                    <a:pt x="927"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14705700" y="2785375"/>
              <a:ext cx="87025" cy="47725"/>
            </a:xfrm>
            <a:custGeom>
              <a:avLst/>
              <a:gdLst/>
              <a:ahLst/>
              <a:cxnLst/>
              <a:rect l="l" t="t" r="r" b="b"/>
              <a:pathLst>
                <a:path w="3481" h="1909" extrusionOk="0">
                  <a:moveTo>
                    <a:pt x="773" y="0"/>
                  </a:moveTo>
                  <a:cubicBezTo>
                    <a:pt x="470" y="0"/>
                    <a:pt x="180" y="209"/>
                    <a:pt x="98" y="511"/>
                  </a:cubicBezTo>
                  <a:cubicBezTo>
                    <a:pt x="0" y="868"/>
                    <a:pt x="228" y="1259"/>
                    <a:pt x="586" y="1356"/>
                  </a:cubicBezTo>
                  <a:lnTo>
                    <a:pt x="2537" y="1876"/>
                  </a:lnTo>
                  <a:cubicBezTo>
                    <a:pt x="2602" y="1909"/>
                    <a:pt x="2667" y="1909"/>
                    <a:pt x="2700" y="1909"/>
                  </a:cubicBezTo>
                  <a:cubicBezTo>
                    <a:pt x="3025" y="1909"/>
                    <a:pt x="3285" y="1714"/>
                    <a:pt x="3382" y="1421"/>
                  </a:cubicBezTo>
                  <a:cubicBezTo>
                    <a:pt x="3480" y="1031"/>
                    <a:pt x="3252" y="673"/>
                    <a:pt x="2895" y="576"/>
                  </a:cubicBezTo>
                  <a:lnTo>
                    <a:pt x="944" y="23"/>
                  </a:lnTo>
                  <a:cubicBezTo>
                    <a:pt x="887" y="7"/>
                    <a:pt x="830"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14317900" y="2569825"/>
              <a:ext cx="80525" cy="57900"/>
            </a:xfrm>
            <a:custGeom>
              <a:avLst/>
              <a:gdLst/>
              <a:ahLst/>
              <a:cxnLst/>
              <a:rect l="l" t="t" r="r" b="b"/>
              <a:pathLst>
                <a:path w="3221" h="2316" extrusionOk="0">
                  <a:moveTo>
                    <a:pt x="774" y="0"/>
                  </a:moveTo>
                  <a:cubicBezTo>
                    <a:pt x="533" y="0"/>
                    <a:pt x="296" y="131"/>
                    <a:pt x="163" y="352"/>
                  </a:cubicBezTo>
                  <a:cubicBezTo>
                    <a:pt x="1" y="677"/>
                    <a:pt x="98" y="1100"/>
                    <a:pt x="423" y="1263"/>
                  </a:cubicBezTo>
                  <a:lnTo>
                    <a:pt x="2114" y="2238"/>
                  </a:lnTo>
                  <a:cubicBezTo>
                    <a:pt x="2218" y="2290"/>
                    <a:pt x="2332" y="2316"/>
                    <a:pt x="2444" y="2316"/>
                  </a:cubicBezTo>
                  <a:cubicBezTo>
                    <a:pt x="2683" y="2316"/>
                    <a:pt x="2914" y="2200"/>
                    <a:pt x="3025" y="1978"/>
                  </a:cubicBezTo>
                  <a:cubicBezTo>
                    <a:pt x="3220" y="1653"/>
                    <a:pt x="3090" y="1230"/>
                    <a:pt x="2765" y="1035"/>
                  </a:cubicBezTo>
                  <a:lnTo>
                    <a:pt x="1106" y="92"/>
                  </a:lnTo>
                  <a:cubicBezTo>
                    <a:pt x="1002" y="30"/>
                    <a:pt x="888"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14385375" y="2498875"/>
              <a:ext cx="65075" cy="77400"/>
            </a:xfrm>
            <a:custGeom>
              <a:avLst/>
              <a:gdLst/>
              <a:ahLst/>
              <a:cxnLst/>
              <a:rect l="l" t="t" r="r" b="b"/>
              <a:pathLst>
                <a:path w="2603" h="3096" extrusionOk="0">
                  <a:moveTo>
                    <a:pt x="783" y="1"/>
                  </a:moveTo>
                  <a:cubicBezTo>
                    <a:pt x="661" y="1"/>
                    <a:pt x="536" y="33"/>
                    <a:pt x="423" y="101"/>
                  </a:cubicBezTo>
                  <a:cubicBezTo>
                    <a:pt x="98" y="296"/>
                    <a:pt x="1" y="719"/>
                    <a:pt x="196" y="1044"/>
                  </a:cubicBezTo>
                  <a:lnTo>
                    <a:pt x="1236" y="2768"/>
                  </a:lnTo>
                  <a:cubicBezTo>
                    <a:pt x="1364" y="2980"/>
                    <a:pt x="1589" y="3095"/>
                    <a:pt x="1820" y="3095"/>
                  </a:cubicBezTo>
                  <a:cubicBezTo>
                    <a:pt x="1942" y="3095"/>
                    <a:pt x="2067" y="3063"/>
                    <a:pt x="2180" y="2995"/>
                  </a:cubicBezTo>
                  <a:cubicBezTo>
                    <a:pt x="2505" y="2800"/>
                    <a:pt x="2602" y="2377"/>
                    <a:pt x="2407" y="2052"/>
                  </a:cubicBezTo>
                  <a:lnTo>
                    <a:pt x="1367" y="329"/>
                  </a:lnTo>
                  <a:cubicBezTo>
                    <a:pt x="1239" y="116"/>
                    <a:pt x="1014" y="1"/>
                    <a:pt x="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14409775" y="2638775"/>
              <a:ext cx="233350" cy="352050"/>
            </a:xfrm>
            <a:custGeom>
              <a:avLst/>
              <a:gdLst/>
              <a:ahLst/>
              <a:cxnLst/>
              <a:rect l="l" t="t" r="r" b="b"/>
              <a:pathLst>
                <a:path w="9334" h="14082" extrusionOk="0">
                  <a:moveTo>
                    <a:pt x="1041" y="1"/>
                  </a:moveTo>
                  <a:cubicBezTo>
                    <a:pt x="325" y="684"/>
                    <a:pt x="0" y="1627"/>
                    <a:pt x="98" y="2570"/>
                  </a:cubicBezTo>
                  <a:cubicBezTo>
                    <a:pt x="163" y="3220"/>
                    <a:pt x="325" y="3610"/>
                    <a:pt x="683" y="4131"/>
                  </a:cubicBezTo>
                  <a:cubicBezTo>
                    <a:pt x="1204" y="4944"/>
                    <a:pt x="1886" y="5627"/>
                    <a:pt x="2667" y="6179"/>
                  </a:cubicBezTo>
                  <a:cubicBezTo>
                    <a:pt x="3708" y="6895"/>
                    <a:pt x="3155" y="6505"/>
                    <a:pt x="5301" y="8001"/>
                  </a:cubicBezTo>
                  <a:cubicBezTo>
                    <a:pt x="6114" y="8553"/>
                    <a:pt x="6602" y="9464"/>
                    <a:pt x="6699" y="10407"/>
                  </a:cubicBezTo>
                  <a:lnTo>
                    <a:pt x="6829" y="12976"/>
                  </a:lnTo>
                  <a:cubicBezTo>
                    <a:pt x="6894" y="13594"/>
                    <a:pt x="7415" y="14082"/>
                    <a:pt x="8000" y="14082"/>
                  </a:cubicBezTo>
                  <a:cubicBezTo>
                    <a:pt x="8683" y="14082"/>
                    <a:pt x="9203" y="13561"/>
                    <a:pt x="9203" y="12878"/>
                  </a:cubicBezTo>
                  <a:lnTo>
                    <a:pt x="9333" y="8781"/>
                  </a:lnTo>
                  <a:cubicBezTo>
                    <a:pt x="9333" y="7870"/>
                    <a:pt x="8976" y="6992"/>
                    <a:pt x="8293" y="6375"/>
                  </a:cubicBez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14459350" y="2510850"/>
              <a:ext cx="206525" cy="259650"/>
            </a:xfrm>
            <a:custGeom>
              <a:avLst/>
              <a:gdLst/>
              <a:ahLst/>
              <a:cxnLst/>
              <a:rect l="l" t="t" r="r" b="b"/>
              <a:pathLst>
                <a:path w="8261" h="10386" extrusionOk="0">
                  <a:moveTo>
                    <a:pt x="5383" y="0"/>
                  </a:moveTo>
                  <a:cubicBezTo>
                    <a:pt x="4439" y="0"/>
                    <a:pt x="3453" y="425"/>
                    <a:pt x="2733" y="1215"/>
                  </a:cubicBezTo>
                  <a:lnTo>
                    <a:pt x="1" y="4110"/>
                  </a:lnTo>
                  <a:lnTo>
                    <a:pt x="4196" y="7817"/>
                  </a:lnTo>
                  <a:lnTo>
                    <a:pt x="4586" y="7329"/>
                  </a:lnTo>
                  <a:lnTo>
                    <a:pt x="4586" y="4565"/>
                  </a:lnTo>
                  <a:cubicBezTo>
                    <a:pt x="4586" y="4175"/>
                    <a:pt x="4879" y="3882"/>
                    <a:pt x="5269" y="3882"/>
                  </a:cubicBezTo>
                  <a:cubicBezTo>
                    <a:pt x="5627" y="3882"/>
                    <a:pt x="5952" y="4175"/>
                    <a:pt x="5952" y="4565"/>
                  </a:cubicBezTo>
                  <a:lnTo>
                    <a:pt x="5952" y="9248"/>
                  </a:lnTo>
                  <a:cubicBezTo>
                    <a:pt x="5952" y="9898"/>
                    <a:pt x="6440" y="10386"/>
                    <a:pt x="7058" y="10386"/>
                  </a:cubicBezTo>
                  <a:lnTo>
                    <a:pt x="7090" y="10386"/>
                  </a:lnTo>
                  <a:cubicBezTo>
                    <a:pt x="7708" y="10386"/>
                    <a:pt x="8228" y="9898"/>
                    <a:pt x="8228" y="9280"/>
                  </a:cubicBezTo>
                  <a:cubicBezTo>
                    <a:pt x="8228" y="7297"/>
                    <a:pt x="8228" y="4662"/>
                    <a:pt x="8261" y="3752"/>
                  </a:cubicBezTo>
                  <a:cubicBezTo>
                    <a:pt x="8261" y="2906"/>
                    <a:pt x="8261" y="1898"/>
                    <a:pt x="7708" y="1215"/>
                  </a:cubicBezTo>
                  <a:cubicBezTo>
                    <a:pt x="7481" y="890"/>
                    <a:pt x="7155" y="467"/>
                    <a:pt x="6472" y="207"/>
                  </a:cubicBezTo>
                  <a:cubicBezTo>
                    <a:pt x="6129" y="68"/>
                    <a:pt x="5759" y="0"/>
                    <a:pt x="5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53"/>
          <p:cNvSpPr txBox="1">
            <a:spLocks noGrp="1"/>
          </p:cNvSpPr>
          <p:nvPr>
            <p:ph type="body" idx="2"/>
          </p:nvPr>
        </p:nvSpPr>
        <p:spPr>
          <a:xfrm>
            <a:off x="4972970" y="3111625"/>
            <a:ext cx="2546700" cy="1477500"/>
          </a:xfrm>
          <a:prstGeom prst="rect">
            <a:avLst/>
          </a:prstGeom>
        </p:spPr>
        <p:txBody>
          <a:bodyPr spcFirstLastPara="1" wrap="square" lIns="91425" tIns="91425" rIns="91425" bIns="91425" anchor="t" anchorCtr="0">
            <a:noAutofit/>
          </a:bodyPr>
          <a:lstStyle/>
          <a:p>
            <a:pPr marL="257175" lvl="0" indent="-241300" algn="l" rtl="0">
              <a:spcBef>
                <a:spcPts val="0"/>
              </a:spcBef>
              <a:spcAft>
                <a:spcPts val="0"/>
              </a:spcAft>
              <a:buClr>
                <a:schemeClr val="dk2"/>
              </a:buClr>
              <a:buSzPts val="1400"/>
              <a:buChar char="■"/>
            </a:pPr>
            <a:r>
              <a:rPr lang="en-US" dirty="0"/>
              <a:t>Heroku's free plan can't afford to deploy YOLOv5 model</a:t>
            </a:r>
          </a:p>
          <a:p>
            <a:pPr marL="257175" lvl="0" indent="-241300" algn="l" rtl="0">
              <a:spcBef>
                <a:spcPts val="0"/>
              </a:spcBef>
              <a:spcAft>
                <a:spcPts val="0"/>
              </a:spcAft>
              <a:buClr>
                <a:schemeClr val="dk2"/>
              </a:buClr>
              <a:buSzPts val="1400"/>
              <a:buChar char="■"/>
            </a:pPr>
            <a:r>
              <a:rPr lang="en-US" dirty="0"/>
              <a:t>Dataset used for training have logo from multiple type of product</a:t>
            </a:r>
            <a:endParaRPr dirty="0"/>
          </a:p>
        </p:txBody>
      </p:sp>
      <p:sp>
        <p:nvSpPr>
          <p:cNvPr id="957" name="Google Shape;957;p53"/>
          <p:cNvSpPr txBox="1">
            <a:spLocks noGrp="1"/>
          </p:cNvSpPr>
          <p:nvPr>
            <p:ph type="subTitle" idx="3"/>
          </p:nvPr>
        </p:nvSpPr>
        <p:spPr>
          <a:xfrm>
            <a:off x="1624375" y="2760350"/>
            <a:ext cx="2546700" cy="3006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CHALLENGE</a:t>
            </a:r>
            <a:endParaRPr dirty="0"/>
          </a:p>
        </p:txBody>
      </p:sp>
      <p:sp>
        <p:nvSpPr>
          <p:cNvPr id="958" name="Google Shape;958;p53"/>
          <p:cNvSpPr txBox="1">
            <a:spLocks noGrp="1"/>
          </p:cNvSpPr>
          <p:nvPr>
            <p:ph type="subTitle" idx="4"/>
          </p:nvPr>
        </p:nvSpPr>
        <p:spPr>
          <a:xfrm>
            <a:off x="4972975" y="2760350"/>
            <a:ext cx="2546700" cy="3006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LIMITATION</a:t>
            </a:r>
            <a:endParaRPr dirty="0"/>
          </a:p>
        </p:txBody>
      </p:sp>
      <p:grpSp>
        <p:nvGrpSpPr>
          <p:cNvPr id="959" name="Google Shape;959;p53"/>
          <p:cNvGrpSpPr/>
          <p:nvPr/>
        </p:nvGrpSpPr>
        <p:grpSpPr>
          <a:xfrm>
            <a:off x="7502808" y="-58090"/>
            <a:ext cx="1586459" cy="1586328"/>
            <a:chOff x="5415250" y="86825"/>
            <a:chExt cx="3634500" cy="3634200"/>
          </a:xfrm>
        </p:grpSpPr>
        <p:sp>
          <p:nvSpPr>
            <p:cNvPr id="960" name="Google Shape;960;p53"/>
            <p:cNvSpPr/>
            <p:nvPr/>
          </p:nvSpPr>
          <p:spPr>
            <a:xfrm rot="5400000">
              <a:off x="5415400" y="86675"/>
              <a:ext cx="3634200" cy="3634500"/>
            </a:xfrm>
            <a:prstGeom prst="mathMultiply">
              <a:avLst>
                <a:gd name="adj1" fmla="val 19499"/>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3"/>
          <p:cNvGrpSpPr/>
          <p:nvPr/>
        </p:nvGrpSpPr>
        <p:grpSpPr>
          <a:xfrm>
            <a:off x="713226" y="525743"/>
            <a:ext cx="834940" cy="440745"/>
            <a:chOff x="10019200" y="1333725"/>
            <a:chExt cx="268625" cy="141801"/>
          </a:xfrm>
        </p:grpSpPr>
        <p:sp>
          <p:nvSpPr>
            <p:cNvPr id="963" name="Google Shape;963;p53"/>
            <p:cNvSpPr/>
            <p:nvPr/>
          </p:nvSpPr>
          <p:spPr>
            <a:xfrm>
              <a:off x="10019200" y="1335551"/>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2732768"/>
      </p:ext>
    </p:extLst>
  </p:cSld>
  <p:clrMapOvr>
    <a:masterClrMapping/>
  </p:clrMapOvr>
  <p:transition spd="slow">
    <p:push dir="u"/>
  </p:transition>
</p:sld>
</file>

<file path=ppt/theme/theme1.xml><?xml version="1.0" encoding="utf-8"?>
<a:theme xmlns:a="http://schemas.openxmlformats.org/drawingml/2006/main" name="Sports Brand Campaign to Celebrate UK's National Fitness Day by Slidesgo">
  <a:themeElements>
    <a:clrScheme name="Simple Light">
      <a:dk1>
        <a:srgbClr val="1D1D28"/>
      </a:dk1>
      <a:lt1>
        <a:srgbClr val="D9D2E9"/>
      </a:lt1>
      <a:dk2>
        <a:srgbClr val="F5E41A"/>
      </a:dk2>
      <a:lt2>
        <a:srgbClr val="FFFFFF"/>
      </a:lt2>
      <a:accent1>
        <a:srgbClr val="B3AAD1"/>
      </a:accent1>
      <a:accent2>
        <a:srgbClr val="FFFFFF"/>
      </a:accent2>
      <a:accent3>
        <a:srgbClr val="FFFFFF"/>
      </a:accent3>
      <a:accent4>
        <a:srgbClr val="FFFFFF"/>
      </a:accent4>
      <a:accent5>
        <a:srgbClr val="FFFFFF"/>
      </a:accent5>
      <a:accent6>
        <a:srgbClr val="FFFFFF"/>
      </a:accent6>
      <a:hlink>
        <a:srgbClr val="1D1D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2696</Words>
  <Application>Microsoft Office PowerPoint</Application>
  <PresentationFormat>On-screen Show (16:9)</PresentationFormat>
  <Paragraphs>491</Paragraphs>
  <Slides>69</Slides>
  <Notes>69</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69</vt:i4>
      </vt:variant>
    </vt:vector>
  </HeadingPairs>
  <TitlesOfParts>
    <vt:vector size="82" baseType="lpstr">
      <vt:lpstr>Manrope</vt:lpstr>
      <vt:lpstr>Playfair Display SemiBold</vt:lpstr>
      <vt:lpstr>Roboto Slab</vt:lpstr>
      <vt:lpstr>Proxima Nova</vt:lpstr>
      <vt:lpstr>Amatic SC</vt:lpstr>
      <vt:lpstr>Space Mono</vt:lpstr>
      <vt:lpstr>Roboto Medium</vt:lpstr>
      <vt:lpstr>Roboto Condensed Light</vt:lpstr>
      <vt:lpstr>Proxima Nova Semibold</vt:lpstr>
      <vt:lpstr>Arial</vt:lpstr>
      <vt:lpstr>Calibri</vt:lpstr>
      <vt:lpstr>Sports Brand Campaign to Celebrate UK's National Fitness Day by Slidesgo</vt:lpstr>
      <vt:lpstr>Slidesgo Final Pages</vt:lpstr>
      <vt:lpstr>REAL-TIME LOGO DETECTION USING YOLOV5</vt:lpstr>
      <vt:lpstr>INTRODUCTION</vt:lpstr>
      <vt:lpstr>BACKGROUND </vt:lpstr>
      <vt:lpstr>PowerPoint Presentation</vt:lpstr>
      <vt:lpstr>Ad Monitoring</vt:lpstr>
      <vt:lpstr>TABLE OF CONTENTS</vt:lpstr>
      <vt:lpstr>PowerPoint Presentation</vt:lpstr>
      <vt:lpstr>DEMO PROGRAM</vt:lpstr>
      <vt:lpstr>OBSTACLES</vt:lpstr>
      <vt:lpstr>SUCCESS STORY</vt:lpstr>
      <vt:lpstr>STRETCH GOAL</vt:lpstr>
      <vt:lpstr>THANK YOU!</vt:lpstr>
      <vt:lpstr>OUR COMPANY</vt:lpstr>
      <vt:lpstr>01</vt:lpstr>
      <vt:lpstr>CONTENTS OF THIS TEMPLATE</vt:lpstr>
      <vt:lpstr>TABLE OF CONTENTS</vt:lpstr>
      <vt:lpstr>A PICTURE IS WORTH A THOUSAND WORDS</vt:lpstr>
      <vt:lpstr>ABOUT THE PRODUCT</vt:lpstr>
      <vt:lpstr>OUR GOALS</vt:lpstr>
      <vt:lpstr>WHAT SETS US APART?</vt:lpstr>
      <vt:lpstr>CORE VALUES</vt:lpstr>
      <vt:lpstr>MARKET ANALYSIS</vt:lpstr>
      <vt:lpstr>MARKET SHARE</vt:lpstr>
      <vt:lpstr>—SOMEONE FAMOUS</vt:lpstr>
      <vt:lpstr>LOCATION</vt:lpstr>
      <vt:lpstr>CORE CUSTOMER AUDIENCE</vt:lpstr>
      <vt:lpstr>COMPETITOR ANALYSIS</vt:lpstr>
      <vt:lpstr>MARKET SEGMENTATION</vt:lpstr>
      <vt:lpstr>GOALS &amp; STRATEGY</vt:lpstr>
      <vt:lpstr>STRATEGY</vt:lpstr>
      <vt:lpstr>AWESOME WORDS</vt:lpstr>
      <vt:lpstr>PRODUCT DESCRIPTION</vt:lpstr>
      <vt:lpstr>PRICING</vt:lpstr>
      <vt:lpstr>CONTENT PLAN</vt:lpstr>
      <vt:lpstr>DISTRIBUTION CHANNELS</vt:lpstr>
      <vt:lpstr>PROMOTION</vt:lpstr>
      <vt:lpstr>ADVERTISING CAMPAIGN 1</vt:lpstr>
      <vt:lpstr>22,700,000</vt:lpstr>
      <vt:lpstr>ADVERTISING CAMPAIGN 2</vt:lpstr>
      <vt:lpstr>PREDICTED REACH</vt:lpstr>
      <vt:lpstr>PR OUTREACH</vt:lpstr>
      <vt:lpstr>BUDGET</vt:lpstr>
      <vt:lpstr>BUDGET ALLOCATION</vt:lpstr>
      <vt:lpstr>KPI OVERVIEW</vt:lpstr>
      <vt:lpstr>9H 55M 23S</vt:lpstr>
      <vt:lpstr>TIMELINE</vt:lpstr>
      <vt:lpstr>MULTIMEDIA</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LOGO DETECTION USING YOLOV5 ALGORITHM</dc:title>
  <dc:creator>ikhbar</dc:creator>
  <cp:lastModifiedBy>Faisal Kengo</cp:lastModifiedBy>
  <cp:revision>5</cp:revision>
  <dcterms:modified xsi:type="dcterms:W3CDTF">2022-09-27T15:00:11Z</dcterms:modified>
</cp:coreProperties>
</file>